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7" r:id="rId4"/>
    <p:sldId id="268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9A4634-94A3-4847-8E95-08C46589DB1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669A85-56EA-4949-9AEF-9F8C9BA52C6B}">
      <dgm:prSet custT="1"/>
      <dgm:spPr/>
      <dgm:t>
        <a:bodyPr/>
        <a:lstStyle/>
        <a:p>
          <a:r>
            <a:rPr lang="en-US" sz="1200"/>
            <a:t>Project Description</a:t>
          </a:r>
          <a:endParaRPr lang="en-US" sz="1200" dirty="0"/>
        </a:p>
      </dgm:t>
    </dgm:pt>
    <dgm:pt modelId="{2413E4D1-1790-4160-8A54-046B3A06D766}" type="parTrans" cxnId="{A0A821EF-6583-4D01-A2E9-4A8A4E2FFCA9}">
      <dgm:prSet/>
      <dgm:spPr/>
      <dgm:t>
        <a:bodyPr/>
        <a:lstStyle/>
        <a:p>
          <a:endParaRPr lang="en-US" sz="1400"/>
        </a:p>
      </dgm:t>
    </dgm:pt>
    <dgm:pt modelId="{F7380CC5-15C6-4A9F-AE00-9043619F98E7}" type="sibTrans" cxnId="{A0A821EF-6583-4D01-A2E9-4A8A4E2FFCA9}">
      <dgm:prSet/>
      <dgm:spPr/>
      <dgm:t>
        <a:bodyPr/>
        <a:lstStyle/>
        <a:p>
          <a:endParaRPr lang="en-US" sz="1400"/>
        </a:p>
      </dgm:t>
    </dgm:pt>
    <dgm:pt modelId="{FA04D286-2CB3-46BD-A772-476046D09D38}">
      <dgm:prSet custT="1"/>
      <dgm:spPr/>
      <dgm:t>
        <a:bodyPr/>
        <a:lstStyle/>
        <a:p>
          <a:r>
            <a:rPr lang="en-US" sz="1200" dirty="0"/>
            <a:t>Phase 3 Workflow</a:t>
          </a:r>
        </a:p>
      </dgm:t>
    </dgm:pt>
    <dgm:pt modelId="{89306FDF-6C4C-4085-914F-6EA1A2D265AE}" type="parTrans" cxnId="{80FFACC3-35AC-4F83-AB71-A5E3F0901DBC}">
      <dgm:prSet/>
      <dgm:spPr/>
      <dgm:t>
        <a:bodyPr/>
        <a:lstStyle/>
        <a:p>
          <a:endParaRPr lang="en-US" sz="1400"/>
        </a:p>
      </dgm:t>
    </dgm:pt>
    <dgm:pt modelId="{493AF404-0D42-461C-BC22-F54DE19F8B84}" type="sibTrans" cxnId="{80FFACC3-35AC-4F83-AB71-A5E3F0901DBC}">
      <dgm:prSet/>
      <dgm:spPr/>
      <dgm:t>
        <a:bodyPr/>
        <a:lstStyle/>
        <a:p>
          <a:endParaRPr lang="en-US" sz="1400"/>
        </a:p>
      </dgm:t>
    </dgm:pt>
    <dgm:pt modelId="{F41512C9-8B2F-4A28-8D71-BFB9F3A587C6}">
      <dgm:prSet custT="1"/>
      <dgm:spPr/>
      <dgm:t>
        <a:bodyPr/>
        <a:lstStyle/>
        <a:p>
          <a:r>
            <a:rPr lang="en-US" sz="1200"/>
            <a:t>Phase 3 Baseline Modeling</a:t>
          </a:r>
          <a:endParaRPr lang="en-US" sz="1200" dirty="0"/>
        </a:p>
      </dgm:t>
    </dgm:pt>
    <dgm:pt modelId="{B58056DC-81DC-4FCE-97EA-D246ADD41F24}" type="parTrans" cxnId="{81541A9D-7CF0-4C20-9DD8-2F349551BE21}">
      <dgm:prSet/>
      <dgm:spPr/>
      <dgm:t>
        <a:bodyPr/>
        <a:lstStyle/>
        <a:p>
          <a:endParaRPr lang="en-US" sz="1400"/>
        </a:p>
      </dgm:t>
    </dgm:pt>
    <dgm:pt modelId="{63922F08-0BDF-4E7C-94B8-9E468D89287B}" type="sibTrans" cxnId="{81541A9D-7CF0-4C20-9DD8-2F349551BE21}">
      <dgm:prSet/>
      <dgm:spPr/>
      <dgm:t>
        <a:bodyPr/>
        <a:lstStyle/>
        <a:p>
          <a:endParaRPr lang="en-US" sz="1400"/>
        </a:p>
      </dgm:t>
    </dgm:pt>
    <dgm:pt modelId="{08DA4068-8670-4E52-B574-B7D787B084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Logistic Regression 		Random Forest Classifier</a:t>
          </a:r>
        </a:p>
      </dgm:t>
    </dgm:pt>
    <dgm:pt modelId="{2BEFEF1E-1E23-43EB-B9C4-D10808341D6E}" type="parTrans" cxnId="{A918A567-9D8D-44F7-8AD0-829A8A1D02AE}">
      <dgm:prSet/>
      <dgm:spPr/>
      <dgm:t>
        <a:bodyPr/>
        <a:lstStyle/>
        <a:p>
          <a:endParaRPr lang="en-US" sz="1400"/>
        </a:p>
      </dgm:t>
    </dgm:pt>
    <dgm:pt modelId="{913C747B-125E-4DD2-8233-4273C6FD6C89}" type="sibTrans" cxnId="{A918A567-9D8D-44F7-8AD0-829A8A1D02AE}">
      <dgm:prSet/>
      <dgm:spPr/>
      <dgm:t>
        <a:bodyPr/>
        <a:lstStyle/>
        <a:p>
          <a:endParaRPr lang="en-US" sz="1400"/>
        </a:p>
      </dgm:t>
    </dgm:pt>
    <dgm:pt modelId="{BD3A046B-B13C-42B0-AEA1-F770A4958DE5}">
      <dgm:prSet custT="1"/>
      <dgm:spPr/>
      <dgm:t>
        <a:bodyPr/>
        <a:lstStyle/>
        <a:p>
          <a:r>
            <a:rPr lang="en-US" sz="1400"/>
            <a:t>Metrics </a:t>
          </a:r>
          <a:endParaRPr lang="en-US" sz="1400" dirty="0"/>
        </a:p>
      </dgm:t>
    </dgm:pt>
    <dgm:pt modelId="{AA96BCFB-E6EA-4383-9328-36AD3866D2E5}" type="parTrans" cxnId="{D395665B-83BA-43E9-97D8-67C8EA95F8C8}">
      <dgm:prSet/>
      <dgm:spPr/>
      <dgm:t>
        <a:bodyPr/>
        <a:lstStyle/>
        <a:p>
          <a:endParaRPr lang="en-US" sz="1400"/>
        </a:p>
      </dgm:t>
    </dgm:pt>
    <dgm:pt modelId="{A2366174-3111-4B13-BE8F-A8544EE9B8DD}" type="sibTrans" cxnId="{D395665B-83BA-43E9-97D8-67C8EA95F8C8}">
      <dgm:prSet/>
      <dgm:spPr/>
      <dgm:t>
        <a:bodyPr/>
        <a:lstStyle/>
        <a:p>
          <a:endParaRPr lang="en-US" sz="1400"/>
        </a:p>
      </dgm:t>
    </dgm:pt>
    <dgm:pt modelId="{2D90436B-3228-204B-9C0C-8BC6AF4BE5A5}">
      <dgm:prSet custT="1"/>
      <dgm:spPr/>
      <dgm:t>
        <a:bodyPr/>
        <a:lstStyle/>
        <a:p>
          <a:r>
            <a:rPr lang="en-US" sz="1100"/>
            <a:t>Phase 2:</a:t>
          </a:r>
          <a:endParaRPr lang="en-US" sz="1100" dirty="0"/>
        </a:p>
      </dgm:t>
    </dgm:pt>
    <dgm:pt modelId="{EC41FB59-BE03-0F4D-9CB3-B490243A192E}" type="parTrans" cxnId="{6B557D17-B411-BA48-BB19-9834B71803D2}">
      <dgm:prSet/>
      <dgm:spPr/>
      <dgm:t>
        <a:bodyPr/>
        <a:lstStyle/>
        <a:p>
          <a:endParaRPr lang="en-US" sz="1400"/>
        </a:p>
      </dgm:t>
    </dgm:pt>
    <dgm:pt modelId="{38DF3226-4987-8D41-A9AA-E6C6297BDB9B}" type="sibTrans" cxnId="{6B557D17-B411-BA48-BB19-9834B71803D2}">
      <dgm:prSet/>
      <dgm:spPr/>
      <dgm:t>
        <a:bodyPr/>
        <a:lstStyle/>
        <a:p>
          <a:endParaRPr lang="en-US" sz="1400"/>
        </a:p>
      </dgm:t>
    </dgm:pt>
    <dgm:pt modelId="{5EB4596C-AE1B-8B4B-8885-5D9EF489E8D3}">
      <dgm:prSet custT="1"/>
      <dgm:spPr/>
      <dgm:t>
        <a:bodyPr/>
        <a:lstStyle/>
        <a:p>
          <a:r>
            <a:rPr lang="en-US" sz="1100"/>
            <a:t>Hyperparameter Tuning</a:t>
          </a:r>
          <a:endParaRPr lang="en-US" sz="1100" dirty="0"/>
        </a:p>
      </dgm:t>
    </dgm:pt>
    <dgm:pt modelId="{F03C38D8-2D6F-A940-AA6A-B1B03EDB1438}" type="parTrans" cxnId="{7BBF4D30-E113-C041-93EA-BEF3C4AFB657}">
      <dgm:prSet/>
      <dgm:spPr/>
      <dgm:t>
        <a:bodyPr/>
        <a:lstStyle/>
        <a:p>
          <a:endParaRPr lang="en-US" sz="1400"/>
        </a:p>
      </dgm:t>
    </dgm:pt>
    <dgm:pt modelId="{A441DD92-7143-4947-AB98-ED83D8ED3D0C}" type="sibTrans" cxnId="{7BBF4D30-E113-C041-93EA-BEF3C4AFB657}">
      <dgm:prSet/>
      <dgm:spPr/>
      <dgm:t>
        <a:bodyPr/>
        <a:lstStyle/>
        <a:p>
          <a:endParaRPr lang="en-US" sz="1400"/>
        </a:p>
      </dgm:t>
    </dgm:pt>
    <dgm:pt modelId="{289CF0CA-C529-4D4B-8AD0-D44B3E53B0D9}">
      <dgm:prSet custT="1"/>
      <dgm:spPr/>
      <dgm:t>
        <a:bodyPr/>
        <a:lstStyle/>
        <a:p>
          <a:r>
            <a:rPr lang="en-US" sz="1200"/>
            <a:t>Summary</a:t>
          </a:r>
          <a:r>
            <a:rPr lang="en-US" sz="1200" baseline="0"/>
            <a:t> of Previous Phases</a:t>
          </a:r>
          <a:endParaRPr lang="en-US" sz="1200" dirty="0"/>
        </a:p>
      </dgm:t>
    </dgm:pt>
    <dgm:pt modelId="{310317A0-48B4-40A3-97DC-A31F2604D76E}" type="sibTrans" cxnId="{CF589B83-14D6-4FEA-B647-C41DD3875939}">
      <dgm:prSet/>
      <dgm:spPr/>
      <dgm:t>
        <a:bodyPr/>
        <a:lstStyle/>
        <a:p>
          <a:endParaRPr lang="en-US" sz="1400"/>
        </a:p>
      </dgm:t>
    </dgm:pt>
    <dgm:pt modelId="{3A0BFAD7-E82A-49C5-914A-98235EEDDC46}" type="parTrans" cxnId="{CF589B83-14D6-4FEA-B647-C41DD3875939}">
      <dgm:prSet/>
      <dgm:spPr/>
      <dgm:t>
        <a:bodyPr/>
        <a:lstStyle/>
        <a:p>
          <a:endParaRPr lang="en-US" sz="1400"/>
        </a:p>
      </dgm:t>
    </dgm:pt>
    <dgm:pt modelId="{896EDF9D-0DEC-F74B-90EA-C61EB6483947}">
      <dgm:prSet custT="1"/>
      <dgm:spPr/>
      <dgm:t>
        <a:bodyPr/>
        <a:lstStyle/>
        <a:p>
          <a:r>
            <a:rPr lang="en-US" sz="1100" dirty="0"/>
            <a:t>Accuracy			Log Loss</a:t>
          </a:r>
        </a:p>
      </dgm:t>
    </dgm:pt>
    <dgm:pt modelId="{6B636302-BAAA-B046-A531-5E67EB198865}" type="parTrans" cxnId="{AA1CF756-B287-FC4A-8573-D71B3898121C}">
      <dgm:prSet/>
      <dgm:spPr/>
      <dgm:t>
        <a:bodyPr/>
        <a:lstStyle/>
        <a:p>
          <a:endParaRPr lang="en-US" sz="1400"/>
        </a:p>
      </dgm:t>
    </dgm:pt>
    <dgm:pt modelId="{872D0199-B3DF-8940-B96D-78E14D5A7F1C}" type="sibTrans" cxnId="{AA1CF756-B287-FC4A-8573-D71B3898121C}">
      <dgm:prSet/>
      <dgm:spPr/>
      <dgm:t>
        <a:bodyPr/>
        <a:lstStyle/>
        <a:p>
          <a:endParaRPr lang="en-US" sz="1400"/>
        </a:p>
      </dgm:t>
    </dgm:pt>
    <dgm:pt modelId="{8D45A630-202C-E24A-A020-19044BA2AA92}">
      <dgm:prSet custT="1"/>
      <dgm:spPr/>
      <dgm:t>
        <a:bodyPr/>
        <a:lstStyle/>
        <a:p>
          <a:r>
            <a:rPr lang="en-US" sz="1100"/>
            <a:t>F-1 Score			Confusion matrix </a:t>
          </a:r>
          <a:endParaRPr lang="en-US" sz="1100" dirty="0"/>
        </a:p>
      </dgm:t>
    </dgm:pt>
    <dgm:pt modelId="{9B4CC3DC-6B45-1A4C-BAD3-9C273ED9FB6E}" type="parTrans" cxnId="{17E4D8EA-DA79-7C49-B9B3-965404C60402}">
      <dgm:prSet/>
      <dgm:spPr/>
      <dgm:t>
        <a:bodyPr/>
        <a:lstStyle/>
        <a:p>
          <a:endParaRPr lang="en-US" sz="1400"/>
        </a:p>
      </dgm:t>
    </dgm:pt>
    <dgm:pt modelId="{D506A428-1C0F-5E46-A2BD-BDF6FA8F48B9}" type="sibTrans" cxnId="{17E4D8EA-DA79-7C49-B9B3-965404C60402}">
      <dgm:prSet/>
      <dgm:spPr/>
      <dgm:t>
        <a:bodyPr/>
        <a:lstStyle/>
        <a:p>
          <a:endParaRPr lang="en-US" sz="1400"/>
        </a:p>
      </dgm:t>
    </dgm:pt>
    <dgm:pt modelId="{AFCADB63-F41E-E548-97A3-90D87CBDCD37}">
      <dgm:prSet custT="1"/>
      <dgm:spPr/>
      <dgm:t>
        <a:bodyPr/>
        <a:lstStyle/>
        <a:p>
          <a:r>
            <a:rPr lang="en-US" sz="1100" dirty="0"/>
            <a:t>ROC-AUC</a:t>
          </a:r>
        </a:p>
      </dgm:t>
    </dgm:pt>
    <dgm:pt modelId="{7FB82A86-3C21-5740-8531-9D6C82A6D03A}" type="parTrans" cxnId="{68BD04CE-20F8-4B47-95BD-5E2EA1D177B8}">
      <dgm:prSet/>
      <dgm:spPr/>
      <dgm:t>
        <a:bodyPr/>
        <a:lstStyle/>
        <a:p>
          <a:endParaRPr lang="en-US" sz="1400"/>
        </a:p>
      </dgm:t>
    </dgm:pt>
    <dgm:pt modelId="{921AA735-0A83-994B-8CC0-CACC235F7ADE}" type="sibTrans" cxnId="{68BD04CE-20F8-4B47-95BD-5E2EA1D177B8}">
      <dgm:prSet/>
      <dgm:spPr/>
      <dgm:t>
        <a:bodyPr/>
        <a:lstStyle/>
        <a:p>
          <a:endParaRPr lang="en-US" sz="1400"/>
        </a:p>
      </dgm:t>
    </dgm:pt>
    <dgm:pt modelId="{5B919398-8057-D440-9E8B-3341171690CC}">
      <dgm:prSet custT="1"/>
      <dgm:spPr/>
      <dgm:t>
        <a:bodyPr/>
        <a:lstStyle/>
        <a:p>
          <a:r>
            <a:rPr lang="en-US" sz="1100"/>
            <a:t>Feature Engineering</a:t>
          </a:r>
          <a:endParaRPr lang="en-US" sz="1100" dirty="0"/>
        </a:p>
      </dgm:t>
    </dgm:pt>
    <dgm:pt modelId="{78FC65ED-F6B3-5E4D-8411-7D223600E373}" type="parTrans" cxnId="{3A40C997-A107-394D-B149-62ACB0E2421E}">
      <dgm:prSet/>
      <dgm:spPr/>
      <dgm:t>
        <a:bodyPr/>
        <a:lstStyle/>
        <a:p>
          <a:endParaRPr lang="en-GB"/>
        </a:p>
      </dgm:t>
    </dgm:pt>
    <dgm:pt modelId="{270562AB-3517-B74F-AFF9-DD42401E3BC5}" type="sibTrans" cxnId="{3A40C997-A107-394D-B149-62ACB0E2421E}">
      <dgm:prSet/>
      <dgm:spPr/>
      <dgm:t>
        <a:bodyPr/>
        <a:lstStyle/>
        <a:p>
          <a:endParaRPr lang="en-GB"/>
        </a:p>
      </dgm:t>
    </dgm:pt>
    <dgm:pt modelId="{2F20F505-54A9-6E4F-99D0-9ECE155EC4C8}">
      <dgm:prSet custT="1"/>
      <dgm:spPr/>
      <dgm:t>
        <a:bodyPr/>
        <a:lstStyle/>
        <a:p>
          <a:r>
            <a:rPr lang="en-US" sz="1100" dirty="0"/>
            <a:t>Phase 1:</a:t>
          </a:r>
        </a:p>
      </dgm:t>
    </dgm:pt>
    <dgm:pt modelId="{DFE3FEDD-3200-644E-B796-1355B8709C9C}" type="parTrans" cxnId="{8E55D038-2726-C641-AA70-9B6102F9060D}">
      <dgm:prSet/>
      <dgm:spPr/>
      <dgm:t>
        <a:bodyPr/>
        <a:lstStyle/>
        <a:p>
          <a:endParaRPr lang="en-GB"/>
        </a:p>
      </dgm:t>
    </dgm:pt>
    <dgm:pt modelId="{515DF3EA-ACA3-5144-9759-7CB341DA0838}" type="sibTrans" cxnId="{8E55D038-2726-C641-AA70-9B6102F9060D}">
      <dgm:prSet/>
      <dgm:spPr/>
      <dgm:t>
        <a:bodyPr/>
        <a:lstStyle/>
        <a:p>
          <a:endParaRPr lang="en-GB"/>
        </a:p>
      </dgm:t>
    </dgm:pt>
    <dgm:pt modelId="{A6C4ABFC-C57C-2E4E-A70E-DCBAF835CB42}">
      <dgm:prSet custT="1"/>
      <dgm:spPr/>
      <dgm:t>
        <a:bodyPr/>
        <a:lstStyle/>
        <a:p>
          <a:r>
            <a:rPr lang="en-US" sz="1100"/>
            <a:t>Exploratory Data Analysis and Visualization</a:t>
          </a:r>
          <a:endParaRPr lang="en-US" sz="1100" dirty="0"/>
        </a:p>
      </dgm:t>
    </dgm:pt>
    <dgm:pt modelId="{28D984EC-33B0-EF41-AD53-7022EEA2B08F}" type="parTrans" cxnId="{A0AB8ACC-A163-0C4A-AC67-3D845E278684}">
      <dgm:prSet/>
      <dgm:spPr/>
      <dgm:t>
        <a:bodyPr/>
        <a:lstStyle/>
        <a:p>
          <a:endParaRPr lang="en-GB"/>
        </a:p>
      </dgm:t>
    </dgm:pt>
    <dgm:pt modelId="{D7E0EFD5-D5CA-594D-A334-BC46338CF3C3}" type="sibTrans" cxnId="{A0AB8ACC-A163-0C4A-AC67-3D845E278684}">
      <dgm:prSet/>
      <dgm:spPr/>
      <dgm:t>
        <a:bodyPr/>
        <a:lstStyle/>
        <a:p>
          <a:endParaRPr lang="en-GB"/>
        </a:p>
      </dgm:t>
    </dgm:pt>
    <dgm:pt modelId="{79B78A3D-6E61-5947-843B-53615C38A745}">
      <dgm:prSet custT="1"/>
      <dgm:spPr/>
      <dgm:t>
        <a:bodyPr/>
        <a:lstStyle/>
        <a:p>
          <a:r>
            <a:rPr lang="en-US" sz="1100"/>
            <a:t>Data Cleaning &amp; Processing  </a:t>
          </a:r>
          <a:endParaRPr lang="en-US" sz="1100" dirty="0"/>
        </a:p>
      </dgm:t>
    </dgm:pt>
    <dgm:pt modelId="{8FDD9CBB-84C1-E043-B6D4-D2A61492C836}" type="parTrans" cxnId="{DC3A4CAD-0CA1-C747-86E2-B3A36914C1EF}">
      <dgm:prSet/>
      <dgm:spPr/>
      <dgm:t>
        <a:bodyPr/>
        <a:lstStyle/>
        <a:p>
          <a:endParaRPr lang="en-GB"/>
        </a:p>
      </dgm:t>
    </dgm:pt>
    <dgm:pt modelId="{15C9B137-9585-924E-9064-23E5061AFED8}" type="sibTrans" cxnId="{DC3A4CAD-0CA1-C747-86E2-B3A36914C1EF}">
      <dgm:prSet/>
      <dgm:spPr/>
      <dgm:t>
        <a:bodyPr/>
        <a:lstStyle/>
        <a:p>
          <a:endParaRPr lang="en-GB"/>
        </a:p>
      </dgm:t>
    </dgm:pt>
    <dgm:pt modelId="{D2F41AF1-08EC-8947-A801-2873063C9971}">
      <dgm:prSet custT="1"/>
      <dgm:spPr/>
      <dgm:t>
        <a:bodyPr/>
        <a:lstStyle/>
        <a:p>
          <a:r>
            <a:rPr lang="en-US" sz="1100" dirty="0"/>
            <a:t>Featured the Data using OHE </a:t>
          </a:r>
        </a:p>
      </dgm:t>
    </dgm:pt>
    <dgm:pt modelId="{10613FA9-9E65-444E-BFAC-639A6E4FA8A5}" type="parTrans" cxnId="{68F7AB94-B5C0-2740-96F6-41AFC2743AB1}">
      <dgm:prSet/>
      <dgm:spPr/>
      <dgm:t>
        <a:bodyPr/>
        <a:lstStyle/>
        <a:p>
          <a:endParaRPr lang="en-GB"/>
        </a:p>
      </dgm:t>
    </dgm:pt>
    <dgm:pt modelId="{D823A77C-1A49-D546-91EE-B15DA97E8662}" type="sibTrans" cxnId="{68F7AB94-B5C0-2740-96F6-41AFC2743AB1}">
      <dgm:prSet/>
      <dgm:spPr/>
      <dgm:t>
        <a:bodyPr/>
        <a:lstStyle/>
        <a:p>
          <a:endParaRPr lang="en-GB"/>
        </a:p>
      </dgm:t>
    </dgm:pt>
    <dgm:pt modelId="{E7AC4B8D-8C38-8F44-A77E-9729F61F6D3A}">
      <dgm:prSet custT="1"/>
      <dgm:spPr/>
      <dgm:t>
        <a:bodyPr/>
        <a:lstStyle/>
        <a:p>
          <a:r>
            <a:rPr lang="en-US" sz="1100" dirty="0"/>
            <a:t>Created a </a:t>
          </a:r>
          <a:r>
            <a:rPr lang="en-US" sz="1100" b="1" dirty="0"/>
            <a:t>Baseline Pipeline </a:t>
          </a:r>
          <a:r>
            <a:rPr lang="en-US" sz="1100" dirty="0"/>
            <a:t>model for </a:t>
          </a:r>
          <a:r>
            <a:rPr lang="en-US" sz="1100" i="1" dirty="0"/>
            <a:t>Logistic Regression, Naïve Bayes and Random Forest Classifier.</a:t>
          </a:r>
          <a:endParaRPr lang="en-US" sz="1100" dirty="0"/>
        </a:p>
      </dgm:t>
    </dgm:pt>
    <dgm:pt modelId="{ADD706CB-01C3-644E-A83C-E62819513D17}" type="parTrans" cxnId="{CEC04CB7-6C34-5E4D-BD19-5F18430583EC}">
      <dgm:prSet/>
      <dgm:spPr/>
      <dgm:t>
        <a:bodyPr/>
        <a:lstStyle/>
        <a:p>
          <a:endParaRPr lang="en-GB"/>
        </a:p>
      </dgm:t>
    </dgm:pt>
    <dgm:pt modelId="{31FC69B4-92E3-A248-BB0F-97558F831A4E}" type="sibTrans" cxnId="{CEC04CB7-6C34-5E4D-BD19-5F18430583EC}">
      <dgm:prSet/>
      <dgm:spPr/>
      <dgm:t>
        <a:bodyPr/>
        <a:lstStyle/>
        <a:p>
          <a:endParaRPr lang="en-GB"/>
        </a:p>
      </dgm:t>
    </dgm:pt>
    <dgm:pt modelId="{B309993A-D177-2742-81C0-D32AC3825F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/>
            <a:t>Naïve Bayes			Adaboost</a:t>
          </a:r>
          <a:endParaRPr lang="en-US" sz="1100" dirty="0"/>
        </a:p>
      </dgm:t>
    </dgm:pt>
    <dgm:pt modelId="{801F01CB-578C-EC44-B68E-A2C07541CD61}" type="parTrans" cxnId="{0023B27D-2F7E-E74A-99F9-006465A1B11E}">
      <dgm:prSet/>
      <dgm:spPr/>
      <dgm:t>
        <a:bodyPr/>
        <a:lstStyle/>
        <a:p>
          <a:endParaRPr lang="en-GB"/>
        </a:p>
      </dgm:t>
    </dgm:pt>
    <dgm:pt modelId="{195A3813-2A95-A946-A009-65CA1B568701}" type="sibTrans" cxnId="{0023B27D-2F7E-E74A-99F9-006465A1B11E}">
      <dgm:prSet/>
      <dgm:spPr/>
      <dgm:t>
        <a:bodyPr/>
        <a:lstStyle/>
        <a:p>
          <a:endParaRPr lang="en-GB"/>
        </a:p>
      </dgm:t>
    </dgm:pt>
    <dgm:pt modelId="{7D35310D-1FA8-B849-8471-E14D6EF74A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 err="1"/>
            <a:t>Xgboost</a:t>
          </a:r>
          <a:r>
            <a:rPr lang="en-US" sz="1100" dirty="0"/>
            <a:t>			Bagging</a:t>
          </a:r>
        </a:p>
      </dgm:t>
    </dgm:pt>
    <dgm:pt modelId="{94F6E492-5447-F243-A507-F9251D66C8F5}" type="parTrans" cxnId="{A9120F97-5CAB-844B-A603-F7FD2ED2A822}">
      <dgm:prSet/>
      <dgm:spPr/>
      <dgm:t>
        <a:bodyPr/>
        <a:lstStyle/>
        <a:p>
          <a:endParaRPr lang="en-GB"/>
        </a:p>
      </dgm:t>
    </dgm:pt>
    <dgm:pt modelId="{A1148551-D135-8A44-9E3C-069AC5D3EA84}" type="sibTrans" cxnId="{A9120F97-5CAB-844B-A603-F7FD2ED2A822}">
      <dgm:prSet/>
      <dgm:spPr/>
      <dgm:t>
        <a:bodyPr/>
        <a:lstStyle/>
        <a:p>
          <a:endParaRPr lang="en-GB"/>
        </a:p>
      </dgm:t>
    </dgm:pt>
    <dgm:pt modelId="{1441FFDA-CFFF-994E-952B-6DC2F1E1AAA5}">
      <dgm:prSet custT="1"/>
      <dgm:spPr/>
      <dgm:t>
        <a:bodyPr/>
        <a:lstStyle/>
        <a:p>
          <a:r>
            <a:rPr lang="en-GB" sz="1200"/>
            <a:t>Phase 3 Main Tasks</a:t>
          </a:r>
          <a:endParaRPr lang="en-GB" sz="1200" dirty="0"/>
        </a:p>
      </dgm:t>
    </dgm:pt>
    <dgm:pt modelId="{C819CFB3-92A6-DD4C-BD6B-7A1E20C440AE}" type="parTrans" cxnId="{43FED1A4-ED75-D44F-AB75-A4C26F6BC5D7}">
      <dgm:prSet/>
      <dgm:spPr/>
      <dgm:t>
        <a:bodyPr/>
        <a:lstStyle/>
        <a:p>
          <a:endParaRPr lang="en-GB"/>
        </a:p>
      </dgm:t>
    </dgm:pt>
    <dgm:pt modelId="{C88DE974-8727-2F4D-9208-4C842E9B438C}" type="sibTrans" cxnId="{43FED1A4-ED75-D44F-AB75-A4C26F6BC5D7}">
      <dgm:prSet/>
      <dgm:spPr/>
      <dgm:t>
        <a:bodyPr/>
        <a:lstStyle/>
        <a:p>
          <a:endParaRPr lang="en-GB"/>
        </a:p>
      </dgm:t>
    </dgm:pt>
    <dgm:pt modelId="{B28A584D-0A71-584B-9836-0222F5668C0E}">
      <dgm:prSet custT="1"/>
      <dgm:spPr/>
      <dgm:t>
        <a:bodyPr/>
        <a:lstStyle/>
        <a:p>
          <a:r>
            <a:rPr lang="en-GB" sz="1100" dirty="0"/>
            <a:t>Building Multilayer Perceptron model and ANN using </a:t>
          </a:r>
          <a:r>
            <a:rPr lang="en-GB" sz="1100" dirty="0" err="1"/>
            <a:t>Pytorch</a:t>
          </a:r>
          <a:r>
            <a:rPr lang="en-GB" sz="1100" dirty="0"/>
            <a:t> &amp; Study of Leakage</a:t>
          </a:r>
        </a:p>
      </dgm:t>
    </dgm:pt>
    <dgm:pt modelId="{06EDAD6D-0A9F-8843-AD9C-F6F76A0CA912}" type="parTrans" cxnId="{C07E4CAF-B9C3-CB4C-91D5-994B6805AC97}">
      <dgm:prSet/>
      <dgm:spPr/>
      <dgm:t>
        <a:bodyPr/>
        <a:lstStyle/>
        <a:p>
          <a:endParaRPr lang="en-GB"/>
        </a:p>
      </dgm:t>
    </dgm:pt>
    <dgm:pt modelId="{73DEA447-2C4C-6140-9B84-448A69CF67A8}" type="sibTrans" cxnId="{C07E4CAF-B9C3-CB4C-91D5-994B6805AC97}">
      <dgm:prSet/>
      <dgm:spPr/>
      <dgm:t>
        <a:bodyPr/>
        <a:lstStyle/>
        <a:p>
          <a:endParaRPr lang="en-GB"/>
        </a:p>
      </dgm:t>
    </dgm:pt>
    <dgm:pt modelId="{42D30E2B-BD3C-E349-AF9D-40F749CF4BE8}">
      <dgm:prSet custT="1"/>
      <dgm:spPr/>
      <dgm:t>
        <a:bodyPr/>
        <a:lstStyle/>
        <a:p>
          <a:endParaRPr lang="en-GB" sz="1200" dirty="0"/>
        </a:p>
      </dgm:t>
    </dgm:pt>
    <dgm:pt modelId="{A9362F07-D870-284F-9544-BAD1F9674D9D}" type="parTrans" cxnId="{CBF528A5-087E-A842-BC0B-62B6E851FFDF}">
      <dgm:prSet/>
      <dgm:spPr/>
      <dgm:t>
        <a:bodyPr/>
        <a:lstStyle/>
        <a:p>
          <a:endParaRPr lang="en-GB"/>
        </a:p>
      </dgm:t>
    </dgm:pt>
    <dgm:pt modelId="{6A1659B4-7F73-104A-97DD-216A2CFDC9C0}" type="sibTrans" cxnId="{CBF528A5-087E-A842-BC0B-62B6E851FFDF}">
      <dgm:prSet/>
      <dgm:spPr/>
      <dgm:t>
        <a:bodyPr/>
        <a:lstStyle/>
        <a:p>
          <a:endParaRPr lang="en-GB"/>
        </a:p>
      </dgm:t>
    </dgm:pt>
    <dgm:pt modelId="{2FEBA8D3-13AF-AF41-972E-D2D7C27CD54A}">
      <dgm:prSet custT="1"/>
      <dgm:spPr/>
      <dgm:t>
        <a:bodyPr/>
        <a:lstStyle/>
        <a:p>
          <a:r>
            <a:rPr lang="en-GB" sz="1100" dirty="0" err="1"/>
            <a:t>Tensorboard</a:t>
          </a:r>
          <a:r>
            <a:rPr lang="en-GB" sz="1100" dirty="0"/>
            <a:t> visualization for the results</a:t>
          </a:r>
        </a:p>
      </dgm:t>
    </dgm:pt>
    <dgm:pt modelId="{5D9A4F9E-5E4B-D342-BC50-AE59647216EA}" type="parTrans" cxnId="{CCC550F1-5467-6147-97E7-5C04BC310F8D}">
      <dgm:prSet/>
      <dgm:spPr/>
      <dgm:t>
        <a:bodyPr/>
        <a:lstStyle/>
        <a:p>
          <a:endParaRPr lang="en-GB"/>
        </a:p>
      </dgm:t>
    </dgm:pt>
    <dgm:pt modelId="{E8BED015-E649-5D4F-AAA5-60BA3AF9E083}" type="sibTrans" cxnId="{CCC550F1-5467-6147-97E7-5C04BC310F8D}">
      <dgm:prSet/>
      <dgm:spPr/>
      <dgm:t>
        <a:bodyPr/>
        <a:lstStyle/>
        <a:p>
          <a:endParaRPr lang="en-GB"/>
        </a:p>
      </dgm:t>
    </dgm:pt>
    <dgm:pt modelId="{9F4E5B91-AFE9-2749-BFB5-66E66A47D143}">
      <dgm:prSet custT="1"/>
      <dgm:spPr/>
      <dgm:t>
        <a:bodyPr/>
        <a:lstStyle/>
        <a:p>
          <a:r>
            <a:rPr lang="en-US" sz="1050" dirty="0"/>
            <a:t>Home credit utilizes several alternative data and methods to predict their client’s repayment abilities. </a:t>
          </a:r>
        </a:p>
      </dgm:t>
    </dgm:pt>
    <dgm:pt modelId="{9AC657D0-64E4-3841-8144-647CBAD9855F}" type="parTrans" cxnId="{184820D2-D7B8-D841-B6CF-FC9E4B321014}">
      <dgm:prSet/>
      <dgm:spPr/>
      <dgm:t>
        <a:bodyPr/>
        <a:lstStyle/>
        <a:p>
          <a:endParaRPr lang="en-US"/>
        </a:p>
      </dgm:t>
    </dgm:pt>
    <dgm:pt modelId="{2239A95B-0E7D-4D4B-A709-66F4728E97E8}" type="sibTrans" cxnId="{184820D2-D7B8-D841-B6CF-FC9E4B321014}">
      <dgm:prSet/>
      <dgm:spPr/>
      <dgm:t>
        <a:bodyPr/>
        <a:lstStyle/>
        <a:p>
          <a:endParaRPr lang="en-US"/>
        </a:p>
      </dgm:t>
    </dgm:pt>
    <dgm:pt modelId="{55DD3812-5494-0F41-A4FA-28B4E3DB82D6}">
      <dgm:prSet custT="1"/>
      <dgm:spPr/>
      <dgm:t>
        <a:bodyPr/>
        <a:lstStyle/>
        <a:p>
          <a:endParaRPr lang="en-US" sz="1200" dirty="0"/>
        </a:p>
      </dgm:t>
    </dgm:pt>
    <dgm:pt modelId="{49CD5F69-A97A-2444-A5C1-DE989BF09813}" type="parTrans" cxnId="{ECCDC7D9-19DC-AC47-9A05-C5A93AF91634}">
      <dgm:prSet/>
      <dgm:spPr/>
    </dgm:pt>
    <dgm:pt modelId="{29B8A03E-7A5C-304C-B92C-CB31DFED3E7D}" type="sibTrans" cxnId="{ECCDC7D9-19DC-AC47-9A05-C5A93AF91634}">
      <dgm:prSet/>
      <dgm:spPr/>
    </dgm:pt>
    <dgm:pt modelId="{5C4D4792-F430-DF48-B204-A04D9CBB8DE4}" type="pres">
      <dgm:prSet presAssocID="{7A9A4634-94A3-4847-8E95-08C46589DB11}" presName="linear" presStyleCnt="0">
        <dgm:presLayoutVars>
          <dgm:dir/>
          <dgm:animLvl val="lvl"/>
          <dgm:resizeHandles val="exact"/>
        </dgm:presLayoutVars>
      </dgm:prSet>
      <dgm:spPr/>
    </dgm:pt>
    <dgm:pt modelId="{D610D31B-D2FE-4D43-BC66-53529E972D56}" type="pres">
      <dgm:prSet presAssocID="{B3669A85-56EA-4949-9AEF-9F8C9BA52C6B}" presName="parentLin" presStyleCnt="0"/>
      <dgm:spPr/>
    </dgm:pt>
    <dgm:pt modelId="{E18A874A-5552-4842-97C5-DB1B9762651A}" type="pres">
      <dgm:prSet presAssocID="{B3669A85-56EA-4949-9AEF-9F8C9BA52C6B}" presName="parentLeftMargin" presStyleLbl="node1" presStyleIdx="0" presStyleCnt="6"/>
      <dgm:spPr/>
    </dgm:pt>
    <dgm:pt modelId="{C39BDE4D-48C8-2542-B86E-104769AD53E4}" type="pres">
      <dgm:prSet presAssocID="{B3669A85-56EA-4949-9AEF-9F8C9BA52C6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3876B60-A9F5-BB4D-A3C2-27999F0B3973}" type="pres">
      <dgm:prSet presAssocID="{B3669A85-56EA-4949-9AEF-9F8C9BA52C6B}" presName="negativeSpace" presStyleCnt="0"/>
      <dgm:spPr/>
    </dgm:pt>
    <dgm:pt modelId="{3C247B1F-471A-864E-BFFD-4F6F4DDC4DAA}" type="pres">
      <dgm:prSet presAssocID="{B3669A85-56EA-4949-9AEF-9F8C9BA52C6B}" presName="childText" presStyleLbl="conFgAcc1" presStyleIdx="0" presStyleCnt="6">
        <dgm:presLayoutVars>
          <dgm:bulletEnabled val="1"/>
        </dgm:presLayoutVars>
      </dgm:prSet>
      <dgm:spPr/>
    </dgm:pt>
    <dgm:pt modelId="{F62D029E-DD40-BE48-9F5A-DBB5473326BF}" type="pres">
      <dgm:prSet presAssocID="{F7380CC5-15C6-4A9F-AE00-9043619F98E7}" presName="spaceBetweenRectangles" presStyleCnt="0"/>
      <dgm:spPr/>
    </dgm:pt>
    <dgm:pt modelId="{35D65B1C-679C-6F47-8BC0-4326B6EB494F}" type="pres">
      <dgm:prSet presAssocID="{FA04D286-2CB3-46BD-A772-476046D09D38}" presName="parentLin" presStyleCnt="0"/>
      <dgm:spPr/>
    </dgm:pt>
    <dgm:pt modelId="{FA0DA6B7-83E8-8245-9B56-256ACCF71DB2}" type="pres">
      <dgm:prSet presAssocID="{FA04D286-2CB3-46BD-A772-476046D09D38}" presName="parentLeftMargin" presStyleLbl="node1" presStyleIdx="0" presStyleCnt="6"/>
      <dgm:spPr/>
    </dgm:pt>
    <dgm:pt modelId="{8822A768-430D-B84D-8162-B7FE4165A5F2}" type="pres">
      <dgm:prSet presAssocID="{FA04D286-2CB3-46BD-A772-476046D09D3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338C81C-36B6-984D-8018-835ACEAED288}" type="pres">
      <dgm:prSet presAssocID="{FA04D286-2CB3-46BD-A772-476046D09D38}" presName="negativeSpace" presStyleCnt="0"/>
      <dgm:spPr/>
    </dgm:pt>
    <dgm:pt modelId="{567F3FE8-77C1-F24A-9F90-D42806D6C400}" type="pres">
      <dgm:prSet presAssocID="{FA04D286-2CB3-46BD-A772-476046D09D38}" presName="childText" presStyleLbl="conFgAcc1" presStyleIdx="1" presStyleCnt="6">
        <dgm:presLayoutVars>
          <dgm:bulletEnabled val="1"/>
        </dgm:presLayoutVars>
      </dgm:prSet>
      <dgm:spPr/>
    </dgm:pt>
    <dgm:pt modelId="{C758DD0C-D975-8044-A988-FCB662658056}" type="pres">
      <dgm:prSet presAssocID="{493AF404-0D42-461C-BC22-F54DE19F8B84}" presName="spaceBetweenRectangles" presStyleCnt="0"/>
      <dgm:spPr/>
    </dgm:pt>
    <dgm:pt modelId="{51B7B913-F145-5E46-B67B-073D31C379D0}" type="pres">
      <dgm:prSet presAssocID="{289CF0CA-C529-4D4B-8AD0-D44B3E53B0D9}" presName="parentLin" presStyleCnt="0"/>
      <dgm:spPr/>
    </dgm:pt>
    <dgm:pt modelId="{3416D3FB-A733-9A47-9C73-7B4447A214AB}" type="pres">
      <dgm:prSet presAssocID="{289CF0CA-C529-4D4B-8AD0-D44B3E53B0D9}" presName="parentLeftMargin" presStyleLbl="node1" presStyleIdx="1" presStyleCnt="6"/>
      <dgm:spPr/>
    </dgm:pt>
    <dgm:pt modelId="{24ADF0B4-FB56-8547-9F7B-54930BD79EBE}" type="pres">
      <dgm:prSet presAssocID="{289CF0CA-C529-4D4B-8AD0-D44B3E53B0D9}" presName="parentText" presStyleLbl="node1" presStyleIdx="2" presStyleCnt="6" custScaleY="151004">
        <dgm:presLayoutVars>
          <dgm:chMax val="0"/>
          <dgm:bulletEnabled val="1"/>
        </dgm:presLayoutVars>
      </dgm:prSet>
      <dgm:spPr/>
    </dgm:pt>
    <dgm:pt modelId="{D6ACD3A8-FEED-C742-9343-A7E0B810F79D}" type="pres">
      <dgm:prSet presAssocID="{289CF0CA-C529-4D4B-8AD0-D44B3E53B0D9}" presName="negativeSpace" presStyleCnt="0"/>
      <dgm:spPr/>
    </dgm:pt>
    <dgm:pt modelId="{63BE663D-E104-BE4D-AEFC-592257B0E0AC}" type="pres">
      <dgm:prSet presAssocID="{289CF0CA-C529-4D4B-8AD0-D44B3E53B0D9}" presName="childText" presStyleLbl="conFgAcc1" presStyleIdx="2" presStyleCnt="6" custLinFactNeighborX="-1896">
        <dgm:presLayoutVars>
          <dgm:bulletEnabled val="1"/>
        </dgm:presLayoutVars>
      </dgm:prSet>
      <dgm:spPr/>
    </dgm:pt>
    <dgm:pt modelId="{C4ACD654-8E39-5A4C-98B9-64F2394179D2}" type="pres">
      <dgm:prSet presAssocID="{310317A0-48B4-40A3-97DC-A31F2604D76E}" presName="spaceBetweenRectangles" presStyleCnt="0"/>
      <dgm:spPr/>
    </dgm:pt>
    <dgm:pt modelId="{033A3267-8597-614A-A56E-B0097100A270}" type="pres">
      <dgm:prSet presAssocID="{1441FFDA-CFFF-994E-952B-6DC2F1E1AAA5}" presName="parentLin" presStyleCnt="0"/>
      <dgm:spPr/>
    </dgm:pt>
    <dgm:pt modelId="{7C5E7248-1518-3B47-8225-E18A66293715}" type="pres">
      <dgm:prSet presAssocID="{1441FFDA-CFFF-994E-952B-6DC2F1E1AAA5}" presName="parentLeftMargin" presStyleLbl="node1" presStyleIdx="2" presStyleCnt="6"/>
      <dgm:spPr/>
    </dgm:pt>
    <dgm:pt modelId="{91AAA234-3041-4146-8606-052BF3DC78FC}" type="pres">
      <dgm:prSet presAssocID="{1441FFDA-CFFF-994E-952B-6DC2F1E1AAA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1E6FB09-624C-354F-9964-595FFAF4AB7D}" type="pres">
      <dgm:prSet presAssocID="{1441FFDA-CFFF-994E-952B-6DC2F1E1AAA5}" presName="negativeSpace" presStyleCnt="0"/>
      <dgm:spPr/>
    </dgm:pt>
    <dgm:pt modelId="{581EC5E2-11B7-C340-A1DB-38EC7FA70BAA}" type="pres">
      <dgm:prSet presAssocID="{1441FFDA-CFFF-994E-952B-6DC2F1E1AAA5}" presName="childText" presStyleLbl="conFgAcc1" presStyleIdx="3" presStyleCnt="6" custScaleY="68983">
        <dgm:presLayoutVars>
          <dgm:bulletEnabled val="1"/>
        </dgm:presLayoutVars>
      </dgm:prSet>
      <dgm:spPr/>
    </dgm:pt>
    <dgm:pt modelId="{85319BE1-ABCD-444A-8854-6F1EC1000E42}" type="pres">
      <dgm:prSet presAssocID="{C88DE974-8727-2F4D-9208-4C842E9B438C}" presName="spaceBetweenRectangles" presStyleCnt="0"/>
      <dgm:spPr/>
    </dgm:pt>
    <dgm:pt modelId="{9FD323CB-AA23-634B-8DE2-54500C617D06}" type="pres">
      <dgm:prSet presAssocID="{F41512C9-8B2F-4A28-8D71-BFB9F3A587C6}" presName="parentLin" presStyleCnt="0"/>
      <dgm:spPr/>
    </dgm:pt>
    <dgm:pt modelId="{73432392-F127-0844-966A-9FFC83068A11}" type="pres">
      <dgm:prSet presAssocID="{F41512C9-8B2F-4A28-8D71-BFB9F3A587C6}" presName="parentLeftMargin" presStyleLbl="node1" presStyleIdx="3" presStyleCnt="6"/>
      <dgm:spPr/>
    </dgm:pt>
    <dgm:pt modelId="{E7257CBD-8175-CB42-AAFD-9F2413690041}" type="pres">
      <dgm:prSet presAssocID="{F41512C9-8B2F-4A28-8D71-BFB9F3A587C6}" presName="parentText" presStyleLbl="node1" presStyleIdx="4" presStyleCnt="6" custScaleY="100207">
        <dgm:presLayoutVars>
          <dgm:chMax val="0"/>
          <dgm:bulletEnabled val="1"/>
        </dgm:presLayoutVars>
      </dgm:prSet>
      <dgm:spPr/>
    </dgm:pt>
    <dgm:pt modelId="{19523ED8-1AF6-D649-99FA-BBD20107816D}" type="pres">
      <dgm:prSet presAssocID="{F41512C9-8B2F-4A28-8D71-BFB9F3A587C6}" presName="negativeSpace" presStyleCnt="0"/>
      <dgm:spPr/>
    </dgm:pt>
    <dgm:pt modelId="{0A60098A-6BBD-9C4E-AF8A-3F9557AF8E02}" type="pres">
      <dgm:prSet presAssocID="{F41512C9-8B2F-4A28-8D71-BFB9F3A587C6}" presName="childText" presStyleLbl="conFgAcc1" presStyleIdx="4" presStyleCnt="6" custLinFactNeighborX="-1896">
        <dgm:presLayoutVars>
          <dgm:bulletEnabled val="1"/>
        </dgm:presLayoutVars>
      </dgm:prSet>
      <dgm:spPr/>
    </dgm:pt>
    <dgm:pt modelId="{49E7C78C-0095-2C41-AAE7-28545F478812}" type="pres">
      <dgm:prSet presAssocID="{63922F08-0BDF-4E7C-94B8-9E468D89287B}" presName="spaceBetweenRectangles" presStyleCnt="0"/>
      <dgm:spPr/>
    </dgm:pt>
    <dgm:pt modelId="{AB34C71F-854A-DA4E-ADF6-FCD4769087E2}" type="pres">
      <dgm:prSet presAssocID="{BD3A046B-B13C-42B0-AEA1-F770A4958DE5}" presName="parentLin" presStyleCnt="0"/>
      <dgm:spPr/>
    </dgm:pt>
    <dgm:pt modelId="{33DD5C47-B904-DF43-8213-6BAFD665BEE3}" type="pres">
      <dgm:prSet presAssocID="{BD3A046B-B13C-42B0-AEA1-F770A4958DE5}" presName="parentLeftMargin" presStyleLbl="node1" presStyleIdx="4" presStyleCnt="6"/>
      <dgm:spPr/>
    </dgm:pt>
    <dgm:pt modelId="{D00C90E1-6FBA-5340-ABD1-07038A276E55}" type="pres">
      <dgm:prSet presAssocID="{BD3A046B-B13C-42B0-AEA1-F770A4958DE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FAAD256-CD82-CE4A-9DD9-57EBA27DAA85}" type="pres">
      <dgm:prSet presAssocID="{BD3A046B-B13C-42B0-AEA1-F770A4958DE5}" presName="negativeSpace" presStyleCnt="0"/>
      <dgm:spPr/>
    </dgm:pt>
    <dgm:pt modelId="{985AA642-7BA6-DB45-8EE9-0025D0122CA3}" type="pres">
      <dgm:prSet presAssocID="{BD3A046B-B13C-42B0-AEA1-F770A4958DE5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E3D46603-9A54-6A47-81A5-F805D5664FF3}" type="presOf" srcId="{1441FFDA-CFFF-994E-952B-6DC2F1E1AAA5}" destId="{7C5E7248-1518-3B47-8225-E18A66293715}" srcOrd="0" destOrd="0" presId="urn:microsoft.com/office/officeart/2005/8/layout/list1"/>
    <dgm:cxn modelId="{A96C9103-9976-5A4F-8853-AF25C13F3C0A}" type="presOf" srcId="{BD3A046B-B13C-42B0-AEA1-F770A4958DE5}" destId="{33DD5C47-B904-DF43-8213-6BAFD665BEE3}" srcOrd="0" destOrd="0" presId="urn:microsoft.com/office/officeart/2005/8/layout/list1"/>
    <dgm:cxn modelId="{5EC2EC09-62E0-B148-865C-2C0B3EEE8AED}" type="presOf" srcId="{896EDF9D-0DEC-F74B-90EA-C61EB6483947}" destId="{985AA642-7BA6-DB45-8EE9-0025D0122CA3}" srcOrd="0" destOrd="0" presId="urn:microsoft.com/office/officeart/2005/8/layout/list1"/>
    <dgm:cxn modelId="{2885B915-6984-7C4E-A5C0-9E507DEE7CE4}" type="presOf" srcId="{5B919398-8057-D440-9E8B-3341171690CC}" destId="{63BE663D-E104-BE4D-AEFC-592257B0E0AC}" srcOrd="0" destOrd="5" presId="urn:microsoft.com/office/officeart/2005/8/layout/list1"/>
    <dgm:cxn modelId="{6B557D17-B411-BA48-BB19-9834B71803D2}" srcId="{289CF0CA-C529-4D4B-8AD0-D44B3E53B0D9}" destId="{2D90436B-3228-204B-9C0C-8BC6AF4BE5A5}" srcOrd="1" destOrd="0" parTransId="{EC41FB59-BE03-0F4D-9CB3-B490243A192E}" sibTransId="{38DF3226-4987-8D41-A9AA-E6C6297BDB9B}"/>
    <dgm:cxn modelId="{6868D41C-3FA5-C741-905E-948BFCBF8D60}" type="presOf" srcId="{289CF0CA-C529-4D4B-8AD0-D44B3E53B0D9}" destId="{24ADF0B4-FB56-8547-9F7B-54930BD79EBE}" srcOrd="1" destOrd="0" presId="urn:microsoft.com/office/officeart/2005/8/layout/list1"/>
    <dgm:cxn modelId="{56A2FC2C-C682-9F41-95B0-E72D7F22EC93}" type="presOf" srcId="{2F20F505-54A9-6E4F-99D0-9ECE155EC4C8}" destId="{63BE663D-E104-BE4D-AEFC-592257B0E0AC}" srcOrd="0" destOrd="0" presId="urn:microsoft.com/office/officeart/2005/8/layout/list1"/>
    <dgm:cxn modelId="{CEB91030-633B-A143-B40D-ACB795C38075}" type="presOf" srcId="{289CF0CA-C529-4D4B-8AD0-D44B3E53B0D9}" destId="{3416D3FB-A733-9A47-9C73-7B4447A214AB}" srcOrd="0" destOrd="0" presId="urn:microsoft.com/office/officeart/2005/8/layout/list1"/>
    <dgm:cxn modelId="{7BBF4D30-E113-C041-93EA-BEF3C4AFB657}" srcId="{2D90436B-3228-204B-9C0C-8BC6AF4BE5A5}" destId="{5EB4596C-AE1B-8B4B-8885-5D9EF489E8D3}" srcOrd="1" destOrd="0" parTransId="{F03C38D8-2D6F-A940-AA6A-B1B03EDB1438}" sibTransId="{A441DD92-7143-4947-AB98-ED83D8ED3D0C}"/>
    <dgm:cxn modelId="{F272C933-FEB8-9740-A6CB-B73BAC6CF5F3}" type="presOf" srcId="{BD3A046B-B13C-42B0-AEA1-F770A4958DE5}" destId="{D00C90E1-6FBA-5340-ABD1-07038A276E55}" srcOrd="1" destOrd="0" presId="urn:microsoft.com/office/officeart/2005/8/layout/list1"/>
    <dgm:cxn modelId="{8E55D038-2726-C641-AA70-9B6102F9060D}" srcId="{289CF0CA-C529-4D4B-8AD0-D44B3E53B0D9}" destId="{2F20F505-54A9-6E4F-99D0-9ECE155EC4C8}" srcOrd="0" destOrd="0" parTransId="{DFE3FEDD-3200-644E-B796-1355B8709C9C}" sibTransId="{515DF3EA-ACA3-5144-9759-7CB341DA0838}"/>
    <dgm:cxn modelId="{7FAAC63F-4B80-E44A-8162-580C5D3E20CA}" type="presOf" srcId="{A6C4ABFC-C57C-2E4E-A70E-DCBAF835CB42}" destId="{63BE663D-E104-BE4D-AEFC-592257B0E0AC}" srcOrd="0" destOrd="2" presId="urn:microsoft.com/office/officeart/2005/8/layout/list1"/>
    <dgm:cxn modelId="{BA328F47-D113-E943-ABF5-C396A6179E27}" type="presOf" srcId="{FA04D286-2CB3-46BD-A772-476046D09D38}" destId="{FA0DA6B7-83E8-8245-9B56-256ACCF71DB2}" srcOrd="0" destOrd="0" presId="urn:microsoft.com/office/officeart/2005/8/layout/list1"/>
    <dgm:cxn modelId="{6ABC1B4C-F9A7-6747-9C21-3437E1FBDCAD}" type="presOf" srcId="{8D45A630-202C-E24A-A020-19044BA2AA92}" destId="{985AA642-7BA6-DB45-8EE9-0025D0122CA3}" srcOrd="0" destOrd="1" presId="urn:microsoft.com/office/officeart/2005/8/layout/list1"/>
    <dgm:cxn modelId="{984D3054-7588-6D4B-AE0A-2449F0725D8A}" type="presOf" srcId="{F41512C9-8B2F-4A28-8D71-BFB9F3A587C6}" destId="{E7257CBD-8175-CB42-AAFD-9F2413690041}" srcOrd="1" destOrd="0" presId="urn:microsoft.com/office/officeart/2005/8/layout/list1"/>
    <dgm:cxn modelId="{ADBDB356-C0B3-7040-9D24-931C4CAF1322}" type="presOf" srcId="{08DA4068-8670-4E52-B574-B7D787B084CE}" destId="{0A60098A-6BBD-9C4E-AF8A-3F9557AF8E02}" srcOrd="0" destOrd="0" presId="urn:microsoft.com/office/officeart/2005/8/layout/list1"/>
    <dgm:cxn modelId="{AA1CF756-B287-FC4A-8573-D71B3898121C}" srcId="{BD3A046B-B13C-42B0-AEA1-F770A4958DE5}" destId="{896EDF9D-0DEC-F74B-90EA-C61EB6483947}" srcOrd="0" destOrd="0" parTransId="{6B636302-BAAA-B046-A531-5E67EB198865}" sibTransId="{872D0199-B3DF-8940-B96D-78E14D5A7F1C}"/>
    <dgm:cxn modelId="{D395665B-83BA-43E9-97D8-67C8EA95F8C8}" srcId="{7A9A4634-94A3-4847-8E95-08C46589DB11}" destId="{BD3A046B-B13C-42B0-AEA1-F770A4958DE5}" srcOrd="5" destOrd="0" parTransId="{AA96BCFB-E6EA-4383-9328-36AD3866D2E5}" sibTransId="{A2366174-3111-4B13-BE8F-A8544EE9B8DD}"/>
    <dgm:cxn modelId="{9D79C862-1E5D-DA45-90EE-C8CA25F25FD8}" type="presOf" srcId="{7A9A4634-94A3-4847-8E95-08C46589DB11}" destId="{5C4D4792-F430-DF48-B204-A04D9CBB8DE4}" srcOrd="0" destOrd="0" presId="urn:microsoft.com/office/officeart/2005/8/layout/list1"/>
    <dgm:cxn modelId="{A918A567-9D8D-44F7-8AD0-829A8A1D02AE}" srcId="{F41512C9-8B2F-4A28-8D71-BFB9F3A587C6}" destId="{08DA4068-8670-4E52-B574-B7D787B084CE}" srcOrd="0" destOrd="0" parTransId="{2BEFEF1E-1E23-43EB-B9C4-D10808341D6E}" sibTransId="{913C747B-125E-4DD2-8233-4273C6FD6C89}"/>
    <dgm:cxn modelId="{0023B27D-2F7E-E74A-99F9-006465A1B11E}" srcId="{F41512C9-8B2F-4A28-8D71-BFB9F3A587C6}" destId="{B309993A-D177-2742-81C0-D32AC3825FDB}" srcOrd="1" destOrd="0" parTransId="{801F01CB-578C-EC44-B68E-A2C07541CD61}" sibTransId="{195A3813-2A95-A946-A009-65CA1B568701}"/>
    <dgm:cxn modelId="{7D9D2A7F-CDFC-0D4D-83A3-D930880D1647}" type="presOf" srcId="{F41512C9-8B2F-4A28-8D71-BFB9F3A587C6}" destId="{73432392-F127-0844-966A-9FFC83068A11}" srcOrd="0" destOrd="0" presId="urn:microsoft.com/office/officeart/2005/8/layout/list1"/>
    <dgm:cxn modelId="{CF589B83-14D6-4FEA-B647-C41DD3875939}" srcId="{7A9A4634-94A3-4847-8E95-08C46589DB11}" destId="{289CF0CA-C529-4D4B-8AD0-D44B3E53B0D9}" srcOrd="2" destOrd="0" parTransId="{3A0BFAD7-E82A-49C5-914A-98235EEDDC46}" sibTransId="{310317A0-48B4-40A3-97DC-A31F2604D76E}"/>
    <dgm:cxn modelId="{984C3C91-C097-DA4C-BA1C-98F005D24232}" type="presOf" srcId="{79B78A3D-6E61-5947-843B-53615C38A745}" destId="{63BE663D-E104-BE4D-AEFC-592257B0E0AC}" srcOrd="0" destOrd="1" presId="urn:microsoft.com/office/officeart/2005/8/layout/list1"/>
    <dgm:cxn modelId="{E82B4093-D51A-E042-8243-3C96FE6E0CB1}" type="presOf" srcId="{AFCADB63-F41E-E548-97A3-90D87CBDCD37}" destId="{985AA642-7BA6-DB45-8EE9-0025D0122CA3}" srcOrd="0" destOrd="2" presId="urn:microsoft.com/office/officeart/2005/8/layout/list1"/>
    <dgm:cxn modelId="{68F7AB94-B5C0-2740-96F6-41AFC2743AB1}" srcId="{2F20F505-54A9-6E4F-99D0-9ECE155EC4C8}" destId="{D2F41AF1-08EC-8947-A801-2873063C9971}" srcOrd="2" destOrd="0" parTransId="{10613FA9-9E65-444E-BFAC-639A6E4FA8A5}" sibTransId="{D823A77C-1A49-D546-91EE-B15DA97E8662}"/>
    <dgm:cxn modelId="{A9120F97-5CAB-844B-A603-F7FD2ED2A822}" srcId="{F41512C9-8B2F-4A28-8D71-BFB9F3A587C6}" destId="{7D35310D-1FA8-B849-8471-E14D6EF74A1B}" srcOrd="2" destOrd="0" parTransId="{94F6E492-5447-F243-A507-F9251D66C8F5}" sibTransId="{A1148551-D135-8A44-9E3C-069AC5D3EA84}"/>
    <dgm:cxn modelId="{3A40C997-A107-394D-B149-62ACB0E2421E}" srcId="{2D90436B-3228-204B-9C0C-8BC6AF4BE5A5}" destId="{5B919398-8057-D440-9E8B-3341171690CC}" srcOrd="0" destOrd="0" parTransId="{78FC65ED-F6B3-5E4D-8411-7D223600E373}" sibTransId="{270562AB-3517-B74F-AFF9-DD42401E3BC5}"/>
    <dgm:cxn modelId="{81541A9D-7CF0-4C20-9DD8-2F349551BE21}" srcId="{7A9A4634-94A3-4847-8E95-08C46589DB11}" destId="{F41512C9-8B2F-4A28-8D71-BFB9F3A587C6}" srcOrd="4" destOrd="0" parTransId="{B58056DC-81DC-4FCE-97EA-D246ADD41F24}" sibTransId="{63922F08-0BDF-4E7C-94B8-9E468D89287B}"/>
    <dgm:cxn modelId="{43FED1A4-ED75-D44F-AB75-A4C26F6BC5D7}" srcId="{7A9A4634-94A3-4847-8E95-08C46589DB11}" destId="{1441FFDA-CFFF-994E-952B-6DC2F1E1AAA5}" srcOrd="3" destOrd="0" parTransId="{C819CFB3-92A6-DD4C-BD6B-7A1E20C440AE}" sibTransId="{C88DE974-8727-2F4D-9208-4C842E9B438C}"/>
    <dgm:cxn modelId="{CBF528A5-087E-A842-BC0B-62B6E851FFDF}" srcId="{1441FFDA-CFFF-994E-952B-6DC2F1E1AAA5}" destId="{42D30E2B-BD3C-E349-AF9D-40F749CF4BE8}" srcOrd="2" destOrd="0" parTransId="{A9362F07-D870-284F-9544-BAD1F9674D9D}" sibTransId="{6A1659B4-7F73-104A-97DD-216A2CFDC9C0}"/>
    <dgm:cxn modelId="{23F748AC-C565-1B45-90FA-EB6D597E0624}" type="presOf" srcId="{2D90436B-3228-204B-9C0C-8BC6AF4BE5A5}" destId="{63BE663D-E104-BE4D-AEFC-592257B0E0AC}" srcOrd="0" destOrd="4" presId="urn:microsoft.com/office/officeart/2005/8/layout/list1"/>
    <dgm:cxn modelId="{DC3A4CAD-0CA1-C747-86E2-B3A36914C1EF}" srcId="{2F20F505-54A9-6E4F-99D0-9ECE155EC4C8}" destId="{79B78A3D-6E61-5947-843B-53615C38A745}" srcOrd="0" destOrd="0" parTransId="{8FDD9CBB-84C1-E043-B6D4-D2A61492C836}" sibTransId="{15C9B137-9585-924E-9064-23E5061AFED8}"/>
    <dgm:cxn modelId="{026AC6AD-6C6D-8241-81ED-CDA98570C0C6}" type="presOf" srcId="{2FEBA8D3-13AF-AF41-972E-D2D7C27CD54A}" destId="{581EC5E2-11B7-C340-A1DB-38EC7FA70BAA}" srcOrd="0" destOrd="1" presId="urn:microsoft.com/office/officeart/2005/8/layout/list1"/>
    <dgm:cxn modelId="{C07E4CAF-B9C3-CB4C-91D5-994B6805AC97}" srcId="{1441FFDA-CFFF-994E-952B-6DC2F1E1AAA5}" destId="{B28A584D-0A71-584B-9836-0222F5668C0E}" srcOrd="0" destOrd="0" parTransId="{06EDAD6D-0A9F-8843-AD9C-F6F76A0CA912}" sibTransId="{73DEA447-2C4C-6140-9B84-448A69CF67A8}"/>
    <dgm:cxn modelId="{C9325EAF-4406-434D-9055-6C7E7479E1F3}" type="presOf" srcId="{B3669A85-56EA-4949-9AEF-9F8C9BA52C6B}" destId="{C39BDE4D-48C8-2542-B86E-104769AD53E4}" srcOrd="1" destOrd="0" presId="urn:microsoft.com/office/officeart/2005/8/layout/list1"/>
    <dgm:cxn modelId="{B1D7BCB4-6FAC-8749-93BE-2BCB25F3A4AC}" type="presOf" srcId="{B28A584D-0A71-584B-9836-0222F5668C0E}" destId="{581EC5E2-11B7-C340-A1DB-38EC7FA70BAA}" srcOrd="0" destOrd="0" presId="urn:microsoft.com/office/officeart/2005/8/layout/list1"/>
    <dgm:cxn modelId="{CEC04CB7-6C34-5E4D-BD19-5F18430583EC}" srcId="{289CF0CA-C529-4D4B-8AD0-D44B3E53B0D9}" destId="{E7AC4B8D-8C38-8F44-A77E-9729F61F6D3A}" srcOrd="2" destOrd="0" parTransId="{ADD706CB-01C3-644E-A83C-E62819513D17}" sibTransId="{31FC69B4-92E3-A248-BB0F-97558F831A4E}"/>
    <dgm:cxn modelId="{80FFACC3-35AC-4F83-AB71-A5E3F0901DBC}" srcId="{7A9A4634-94A3-4847-8E95-08C46589DB11}" destId="{FA04D286-2CB3-46BD-A772-476046D09D38}" srcOrd="1" destOrd="0" parTransId="{89306FDF-6C4C-4085-914F-6EA1A2D265AE}" sibTransId="{493AF404-0D42-461C-BC22-F54DE19F8B84}"/>
    <dgm:cxn modelId="{7C3D12C8-CC71-E44C-8134-A78E585B5676}" type="presOf" srcId="{1441FFDA-CFFF-994E-952B-6DC2F1E1AAA5}" destId="{91AAA234-3041-4146-8606-052BF3DC78FC}" srcOrd="1" destOrd="0" presId="urn:microsoft.com/office/officeart/2005/8/layout/list1"/>
    <dgm:cxn modelId="{D7EEBECA-10A7-D849-A6DE-140EF9DA37F9}" type="presOf" srcId="{FA04D286-2CB3-46BD-A772-476046D09D38}" destId="{8822A768-430D-B84D-8162-B7FE4165A5F2}" srcOrd="1" destOrd="0" presId="urn:microsoft.com/office/officeart/2005/8/layout/list1"/>
    <dgm:cxn modelId="{A0AB8ACC-A163-0C4A-AC67-3D845E278684}" srcId="{2F20F505-54A9-6E4F-99D0-9ECE155EC4C8}" destId="{A6C4ABFC-C57C-2E4E-A70E-DCBAF835CB42}" srcOrd="1" destOrd="0" parTransId="{28D984EC-33B0-EF41-AD53-7022EEA2B08F}" sibTransId="{D7E0EFD5-D5CA-594D-A334-BC46338CF3C3}"/>
    <dgm:cxn modelId="{68BD04CE-20F8-4B47-95BD-5E2EA1D177B8}" srcId="{BD3A046B-B13C-42B0-AEA1-F770A4958DE5}" destId="{AFCADB63-F41E-E548-97A3-90D87CBDCD37}" srcOrd="2" destOrd="0" parTransId="{7FB82A86-3C21-5740-8531-9D6C82A6D03A}" sibTransId="{921AA735-0A83-994B-8CC0-CACC235F7ADE}"/>
    <dgm:cxn modelId="{D65D2DCF-5CD9-9A4B-8F2B-78413E60735D}" type="presOf" srcId="{B309993A-D177-2742-81C0-D32AC3825FDB}" destId="{0A60098A-6BBD-9C4E-AF8A-3F9557AF8E02}" srcOrd="0" destOrd="1" presId="urn:microsoft.com/office/officeart/2005/8/layout/list1"/>
    <dgm:cxn modelId="{184820D2-D7B8-D841-B6CF-FC9E4B321014}" srcId="{B3669A85-56EA-4949-9AEF-9F8C9BA52C6B}" destId="{9F4E5B91-AFE9-2749-BFB5-66E66A47D143}" srcOrd="0" destOrd="0" parTransId="{9AC657D0-64E4-3841-8144-647CBAD9855F}" sibTransId="{2239A95B-0E7D-4D4B-A709-66F4728E97E8}"/>
    <dgm:cxn modelId="{F1C58CD4-4AD5-1547-9FAB-D986DC4B0498}" type="presOf" srcId="{9F4E5B91-AFE9-2749-BFB5-66E66A47D143}" destId="{3C247B1F-471A-864E-BFFD-4F6F4DDC4DAA}" srcOrd="0" destOrd="0" presId="urn:microsoft.com/office/officeart/2005/8/layout/list1"/>
    <dgm:cxn modelId="{9B5EE8D5-0EE0-CC4C-A2B7-08F21D0025B0}" type="presOf" srcId="{D2F41AF1-08EC-8947-A801-2873063C9971}" destId="{63BE663D-E104-BE4D-AEFC-592257B0E0AC}" srcOrd="0" destOrd="3" presId="urn:microsoft.com/office/officeart/2005/8/layout/list1"/>
    <dgm:cxn modelId="{19BD6AD7-B36E-6F4B-9AA9-116AD0D8C01D}" type="presOf" srcId="{E7AC4B8D-8C38-8F44-A77E-9729F61F6D3A}" destId="{63BE663D-E104-BE4D-AEFC-592257B0E0AC}" srcOrd="0" destOrd="7" presId="urn:microsoft.com/office/officeart/2005/8/layout/list1"/>
    <dgm:cxn modelId="{ECCDC7D9-19DC-AC47-9A05-C5A93AF91634}" srcId="{FA04D286-2CB3-46BD-A772-476046D09D38}" destId="{55DD3812-5494-0F41-A4FA-28B4E3DB82D6}" srcOrd="0" destOrd="0" parTransId="{49CD5F69-A97A-2444-A5C1-DE989BF09813}" sibTransId="{29B8A03E-7A5C-304C-B92C-CB31DFED3E7D}"/>
    <dgm:cxn modelId="{6B93E5E0-4205-5342-A482-AAA99CDDB67A}" type="presOf" srcId="{5EB4596C-AE1B-8B4B-8885-5D9EF489E8D3}" destId="{63BE663D-E104-BE4D-AEFC-592257B0E0AC}" srcOrd="0" destOrd="6" presId="urn:microsoft.com/office/officeart/2005/8/layout/list1"/>
    <dgm:cxn modelId="{A98570E2-B2CB-A448-AC13-F982A21E8779}" type="presOf" srcId="{7D35310D-1FA8-B849-8471-E14D6EF74A1B}" destId="{0A60098A-6BBD-9C4E-AF8A-3F9557AF8E02}" srcOrd="0" destOrd="2" presId="urn:microsoft.com/office/officeart/2005/8/layout/list1"/>
    <dgm:cxn modelId="{17E4D8EA-DA79-7C49-B9B3-965404C60402}" srcId="{BD3A046B-B13C-42B0-AEA1-F770A4958DE5}" destId="{8D45A630-202C-E24A-A020-19044BA2AA92}" srcOrd="1" destOrd="0" parTransId="{9B4CC3DC-6B45-1A4C-BAD3-9C273ED9FB6E}" sibTransId="{D506A428-1C0F-5E46-A2BD-BDF6FA8F48B9}"/>
    <dgm:cxn modelId="{6191F5EB-43B6-D940-B6B5-A53E4FE115AA}" type="presOf" srcId="{B3669A85-56EA-4949-9AEF-9F8C9BA52C6B}" destId="{E18A874A-5552-4842-97C5-DB1B9762651A}" srcOrd="0" destOrd="0" presId="urn:microsoft.com/office/officeart/2005/8/layout/list1"/>
    <dgm:cxn modelId="{A0A821EF-6583-4D01-A2E9-4A8A4E2FFCA9}" srcId="{7A9A4634-94A3-4847-8E95-08C46589DB11}" destId="{B3669A85-56EA-4949-9AEF-9F8C9BA52C6B}" srcOrd="0" destOrd="0" parTransId="{2413E4D1-1790-4160-8A54-046B3A06D766}" sibTransId="{F7380CC5-15C6-4A9F-AE00-9043619F98E7}"/>
    <dgm:cxn modelId="{7781B0EF-60DB-AD4D-A3FE-2F670C708AE9}" type="presOf" srcId="{55DD3812-5494-0F41-A4FA-28B4E3DB82D6}" destId="{567F3FE8-77C1-F24A-9F90-D42806D6C400}" srcOrd="0" destOrd="0" presId="urn:microsoft.com/office/officeart/2005/8/layout/list1"/>
    <dgm:cxn modelId="{447CD0F0-971D-2C4E-A4C7-7765F84A9C2C}" type="presOf" srcId="{42D30E2B-BD3C-E349-AF9D-40F749CF4BE8}" destId="{581EC5E2-11B7-C340-A1DB-38EC7FA70BAA}" srcOrd="0" destOrd="2" presId="urn:microsoft.com/office/officeart/2005/8/layout/list1"/>
    <dgm:cxn modelId="{CCC550F1-5467-6147-97E7-5C04BC310F8D}" srcId="{1441FFDA-CFFF-994E-952B-6DC2F1E1AAA5}" destId="{2FEBA8D3-13AF-AF41-972E-D2D7C27CD54A}" srcOrd="1" destOrd="0" parTransId="{5D9A4F9E-5E4B-D342-BC50-AE59647216EA}" sibTransId="{E8BED015-E649-5D4F-AAA5-60BA3AF9E083}"/>
    <dgm:cxn modelId="{902AABD3-B3D8-8D43-BA40-7E654AC2E47F}" type="presParOf" srcId="{5C4D4792-F430-DF48-B204-A04D9CBB8DE4}" destId="{D610D31B-D2FE-4D43-BC66-53529E972D56}" srcOrd="0" destOrd="0" presId="urn:microsoft.com/office/officeart/2005/8/layout/list1"/>
    <dgm:cxn modelId="{5D7EFE4E-02CC-5C42-AD55-39B12B6F5D77}" type="presParOf" srcId="{D610D31B-D2FE-4D43-BC66-53529E972D56}" destId="{E18A874A-5552-4842-97C5-DB1B9762651A}" srcOrd="0" destOrd="0" presId="urn:microsoft.com/office/officeart/2005/8/layout/list1"/>
    <dgm:cxn modelId="{2AFDCAFE-AEE6-1A45-96E0-280A95DDCCEC}" type="presParOf" srcId="{D610D31B-D2FE-4D43-BC66-53529E972D56}" destId="{C39BDE4D-48C8-2542-B86E-104769AD53E4}" srcOrd="1" destOrd="0" presId="urn:microsoft.com/office/officeart/2005/8/layout/list1"/>
    <dgm:cxn modelId="{07C7DF63-D15D-0D41-857F-FE9FE1E856AB}" type="presParOf" srcId="{5C4D4792-F430-DF48-B204-A04D9CBB8DE4}" destId="{A3876B60-A9F5-BB4D-A3C2-27999F0B3973}" srcOrd="1" destOrd="0" presId="urn:microsoft.com/office/officeart/2005/8/layout/list1"/>
    <dgm:cxn modelId="{B1437898-643F-3347-A3C2-84B3F39E1332}" type="presParOf" srcId="{5C4D4792-F430-DF48-B204-A04D9CBB8DE4}" destId="{3C247B1F-471A-864E-BFFD-4F6F4DDC4DAA}" srcOrd="2" destOrd="0" presId="urn:microsoft.com/office/officeart/2005/8/layout/list1"/>
    <dgm:cxn modelId="{C4FFC2B7-6F2A-8A43-851B-67A782C44E5D}" type="presParOf" srcId="{5C4D4792-F430-DF48-B204-A04D9CBB8DE4}" destId="{F62D029E-DD40-BE48-9F5A-DBB5473326BF}" srcOrd="3" destOrd="0" presId="urn:microsoft.com/office/officeart/2005/8/layout/list1"/>
    <dgm:cxn modelId="{C223C999-2A61-6E4F-95F8-6C2E12315BDF}" type="presParOf" srcId="{5C4D4792-F430-DF48-B204-A04D9CBB8DE4}" destId="{35D65B1C-679C-6F47-8BC0-4326B6EB494F}" srcOrd="4" destOrd="0" presId="urn:microsoft.com/office/officeart/2005/8/layout/list1"/>
    <dgm:cxn modelId="{FDD41114-4C41-3A4C-A801-C2565E08717A}" type="presParOf" srcId="{35D65B1C-679C-6F47-8BC0-4326B6EB494F}" destId="{FA0DA6B7-83E8-8245-9B56-256ACCF71DB2}" srcOrd="0" destOrd="0" presId="urn:microsoft.com/office/officeart/2005/8/layout/list1"/>
    <dgm:cxn modelId="{AAAE3E59-EC45-DE43-A440-2749C90294F6}" type="presParOf" srcId="{35D65B1C-679C-6F47-8BC0-4326B6EB494F}" destId="{8822A768-430D-B84D-8162-B7FE4165A5F2}" srcOrd="1" destOrd="0" presId="urn:microsoft.com/office/officeart/2005/8/layout/list1"/>
    <dgm:cxn modelId="{8C48B1FD-5F1A-CD42-B3E3-98934971F932}" type="presParOf" srcId="{5C4D4792-F430-DF48-B204-A04D9CBB8DE4}" destId="{5338C81C-36B6-984D-8018-835ACEAED288}" srcOrd="5" destOrd="0" presId="urn:microsoft.com/office/officeart/2005/8/layout/list1"/>
    <dgm:cxn modelId="{D4463A39-2E9C-8049-BF90-7CC0C6D7833C}" type="presParOf" srcId="{5C4D4792-F430-DF48-B204-A04D9CBB8DE4}" destId="{567F3FE8-77C1-F24A-9F90-D42806D6C400}" srcOrd="6" destOrd="0" presId="urn:microsoft.com/office/officeart/2005/8/layout/list1"/>
    <dgm:cxn modelId="{FDD93A39-E01A-7047-94CF-BC66B39A7EE6}" type="presParOf" srcId="{5C4D4792-F430-DF48-B204-A04D9CBB8DE4}" destId="{C758DD0C-D975-8044-A988-FCB662658056}" srcOrd="7" destOrd="0" presId="urn:microsoft.com/office/officeart/2005/8/layout/list1"/>
    <dgm:cxn modelId="{62B429BE-CD95-5942-8E4B-8FC6A5D84721}" type="presParOf" srcId="{5C4D4792-F430-DF48-B204-A04D9CBB8DE4}" destId="{51B7B913-F145-5E46-B67B-073D31C379D0}" srcOrd="8" destOrd="0" presId="urn:microsoft.com/office/officeart/2005/8/layout/list1"/>
    <dgm:cxn modelId="{57AED6AE-2C03-E940-939F-36E1AFD806BD}" type="presParOf" srcId="{51B7B913-F145-5E46-B67B-073D31C379D0}" destId="{3416D3FB-A733-9A47-9C73-7B4447A214AB}" srcOrd="0" destOrd="0" presId="urn:microsoft.com/office/officeart/2005/8/layout/list1"/>
    <dgm:cxn modelId="{7A018E34-4242-9D4C-9188-3CB0DE911F5F}" type="presParOf" srcId="{51B7B913-F145-5E46-B67B-073D31C379D0}" destId="{24ADF0B4-FB56-8547-9F7B-54930BD79EBE}" srcOrd="1" destOrd="0" presId="urn:microsoft.com/office/officeart/2005/8/layout/list1"/>
    <dgm:cxn modelId="{934DD923-7C5E-D74A-BE15-00CF33647553}" type="presParOf" srcId="{5C4D4792-F430-DF48-B204-A04D9CBB8DE4}" destId="{D6ACD3A8-FEED-C742-9343-A7E0B810F79D}" srcOrd="9" destOrd="0" presId="urn:microsoft.com/office/officeart/2005/8/layout/list1"/>
    <dgm:cxn modelId="{CDBB6D6D-3FE7-6040-8860-8252F8A39173}" type="presParOf" srcId="{5C4D4792-F430-DF48-B204-A04D9CBB8DE4}" destId="{63BE663D-E104-BE4D-AEFC-592257B0E0AC}" srcOrd="10" destOrd="0" presId="urn:microsoft.com/office/officeart/2005/8/layout/list1"/>
    <dgm:cxn modelId="{059C0CBF-DD2D-0840-8B53-1A90BB8F9B42}" type="presParOf" srcId="{5C4D4792-F430-DF48-B204-A04D9CBB8DE4}" destId="{C4ACD654-8E39-5A4C-98B9-64F2394179D2}" srcOrd="11" destOrd="0" presId="urn:microsoft.com/office/officeart/2005/8/layout/list1"/>
    <dgm:cxn modelId="{19E098BE-BB51-5649-8A9D-1988F9BB3224}" type="presParOf" srcId="{5C4D4792-F430-DF48-B204-A04D9CBB8DE4}" destId="{033A3267-8597-614A-A56E-B0097100A270}" srcOrd="12" destOrd="0" presId="urn:microsoft.com/office/officeart/2005/8/layout/list1"/>
    <dgm:cxn modelId="{4BF26D10-92E7-2A4A-A263-8C18B7609801}" type="presParOf" srcId="{033A3267-8597-614A-A56E-B0097100A270}" destId="{7C5E7248-1518-3B47-8225-E18A66293715}" srcOrd="0" destOrd="0" presId="urn:microsoft.com/office/officeart/2005/8/layout/list1"/>
    <dgm:cxn modelId="{4A2065CA-560A-AD47-B13D-C412DF22F7BE}" type="presParOf" srcId="{033A3267-8597-614A-A56E-B0097100A270}" destId="{91AAA234-3041-4146-8606-052BF3DC78FC}" srcOrd="1" destOrd="0" presId="urn:microsoft.com/office/officeart/2005/8/layout/list1"/>
    <dgm:cxn modelId="{655B119A-296F-DE49-9021-08111F158DE1}" type="presParOf" srcId="{5C4D4792-F430-DF48-B204-A04D9CBB8DE4}" destId="{21E6FB09-624C-354F-9964-595FFAF4AB7D}" srcOrd="13" destOrd="0" presId="urn:microsoft.com/office/officeart/2005/8/layout/list1"/>
    <dgm:cxn modelId="{A2BC81D2-F83D-5041-BE60-8A809DE296D6}" type="presParOf" srcId="{5C4D4792-F430-DF48-B204-A04D9CBB8DE4}" destId="{581EC5E2-11B7-C340-A1DB-38EC7FA70BAA}" srcOrd="14" destOrd="0" presId="urn:microsoft.com/office/officeart/2005/8/layout/list1"/>
    <dgm:cxn modelId="{7380BB85-C0FA-004B-AED7-908508CEE891}" type="presParOf" srcId="{5C4D4792-F430-DF48-B204-A04D9CBB8DE4}" destId="{85319BE1-ABCD-444A-8854-6F1EC1000E42}" srcOrd="15" destOrd="0" presId="urn:microsoft.com/office/officeart/2005/8/layout/list1"/>
    <dgm:cxn modelId="{5C5A7B05-CE40-B94C-9CA4-3F668EB6B841}" type="presParOf" srcId="{5C4D4792-F430-DF48-B204-A04D9CBB8DE4}" destId="{9FD323CB-AA23-634B-8DE2-54500C617D06}" srcOrd="16" destOrd="0" presId="urn:microsoft.com/office/officeart/2005/8/layout/list1"/>
    <dgm:cxn modelId="{E29F85CE-D564-D649-B4E4-A589E06FD96E}" type="presParOf" srcId="{9FD323CB-AA23-634B-8DE2-54500C617D06}" destId="{73432392-F127-0844-966A-9FFC83068A11}" srcOrd="0" destOrd="0" presId="urn:microsoft.com/office/officeart/2005/8/layout/list1"/>
    <dgm:cxn modelId="{C485120B-4215-B34A-AD6A-B3F7191EFDC3}" type="presParOf" srcId="{9FD323CB-AA23-634B-8DE2-54500C617D06}" destId="{E7257CBD-8175-CB42-AAFD-9F2413690041}" srcOrd="1" destOrd="0" presId="urn:microsoft.com/office/officeart/2005/8/layout/list1"/>
    <dgm:cxn modelId="{BDD66CF7-C4B1-304B-9A74-FBF365D1B038}" type="presParOf" srcId="{5C4D4792-F430-DF48-B204-A04D9CBB8DE4}" destId="{19523ED8-1AF6-D649-99FA-BBD20107816D}" srcOrd="17" destOrd="0" presId="urn:microsoft.com/office/officeart/2005/8/layout/list1"/>
    <dgm:cxn modelId="{D17D6F37-435C-6F4B-B98F-977CCF347AE3}" type="presParOf" srcId="{5C4D4792-F430-DF48-B204-A04D9CBB8DE4}" destId="{0A60098A-6BBD-9C4E-AF8A-3F9557AF8E02}" srcOrd="18" destOrd="0" presId="urn:microsoft.com/office/officeart/2005/8/layout/list1"/>
    <dgm:cxn modelId="{614CD133-27B1-B24A-A475-F0E49A34FAB5}" type="presParOf" srcId="{5C4D4792-F430-DF48-B204-A04D9CBB8DE4}" destId="{49E7C78C-0095-2C41-AAE7-28545F478812}" srcOrd="19" destOrd="0" presId="urn:microsoft.com/office/officeart/2005/8/layout/list1"/>
    <dgm:cxn modelId="{F4EA8C1E-3998-7640-9294-0B0E9D4C139C}" type="presParOf" srcId="{5C4D4792-F430-DF48-B204-A04D9CBB8DE4}" destId="{AB34C71F-854A-DA4E-ADF6-FCD4769087E2}" srcOrd="20" destOrd="0" presId="urn:microsoft.com/office/officeart/2005/8/layout/list1"/>
    <dgm:cxn modelId="{A4C5E24F-7AA7-5146-B62E-B9DE65104592}" type="presParOf" srcId="{AB34C71F-854A-DA4E-ADF6-FCD4769087E2}" destId="{33DD5C47-B904-DF43-8213-6BAFD665BEE3}" srcOrd="0" destOrd="0" presId="urn:microsoft.com/office/officeart/2005/8/layout/list1"/>
    <dgm:cxn modelId="{E91E5CA8-124C-DF47-92A0-C82C09DF5D13}" type="presParOf" srcId="{AB34C71F-854A-DA4E-ADF6-FCD4769087E2}" destId="{D00C90E1-6FBA-5340-ABD1-07038A276E55}" srcOrd="1" destOrd="0" presId="urn:microsoft.com/office/officeart/2005/8/layout/list1"/>
    <dgm:cxn modelId="{88173651-0E1B-534B-825D-878A2B8E4C7C}" type="presParOf" srcId="{5C4D4792-F430-DF48-B204-A04D9CBB8DE4}" destId="{3FAAD256-CD82-CE4A-9DD9-57EBA27DAA85}" srcOrd="21" destOrd="0" presId="urn:microsoft.com/office/officeart/2005/8/layout/list1"/>
    <dgm:cxn modelId="{78626456-3E03-5546-8705-306BCC6DED21}" type="presParOf" srcId="{5C4D4792-F430-DF48-B204-A04D9CBB8DE4}" destId="{985AA642-7BA6-DB45-8EE9-0025D0122CA3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47B1F-471A-864E-BFFD-4F6F4DDC4DAA}">
      <dsp:nvSpPr>
        <dsp:cNvPr id="0" name=""/>
        <dsp:cNvSpPr/>
      </dsp:nvSpPr>
      <dsp:spPr>
        <a:xfrm>
          <a:off x="0" y="195753"/>
          <a:ext cx="6390168" cy="566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948" tIns="187452" rIns="495948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Home credit utilizes several alternative data and methods to predict their client’s repayment abilities. </a:t>
          </a:r>
        </a:p>
      </dsp:txBody>
      <dsp:txXfrm>
        <a:off x="0" y="195753"/>
        <a:ext cx="6390168" cy="566446"/>
      </dsp:txXfrm>
    </dsp:sp>
    <dsp:sp modelId="{C39BDE4D-48C8-2542-B86E-104769AD53E4}">
      <dsp:nvSpPr>
        <dsp:cNvPr id="0" name=""/>
        <dsp:cNvSpPr/>
      </dsp:nvSpPr>
      <dsp:spPr>
        <a:xfrm>
          <a:off x="319508" y="63043"/>
          <a:ext cx="4473117" cy="2654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73" tIns="0" rIns="16907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Project Description</a:t>
          </a:r>
          <a:endParaRPr lang="en-US" sz="1200" kern="1200" dirty="0"/>
        </a:p>
      </dsp:txBody>
      <dsp:txXfrm>
        <a:off x="332465" y="76000"/>
        <a:ext cx="4447203" cy="239506"/>
      </dsp:txXfrm>
    </dsp:sp>
    <dsp:sp modelId="{567F3FE8-77C1-F24A-9F90-D42806D6C400}">
      <dsp:nvSpPr>
        <dsp:cNvPr id="0" name=""/>
        <dsp:cNvSpPr/>
      </dsp:nvSpPr>
      <dsp:spPr>
        <a:xfrm>
          <a:off x="0" y="943463"/>
          <a:ext cx="6390168" cy="2265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948" tIns="187452" rIns="49594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0" y="943463"/>
        <a:ext cx="6390168" cy="226578"/>
      </dsp:txXfrm>
    </dsp:sp>
    <dsp:sp modelId="{8822A768-430D-B84D-8162-B7FE4165A5F2}">
      <dsp:nvSpPr>
        <dsp:cNvPr id="0" name=""/>
        <dsp:cNvSpPr/>
      </dsp:nvSpPr>
      <dsp:spPr>
        <a:xfrm>
          <a:off x="319508" y="810752"/>
          <a:ext cx="4473117" cy="26542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73" tIns="0" rIns="16907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Phase 3 Workflow</a:t>
          </a:r>
        </a:p>
      </dsp:txBody>
      <dsp:txXfrm>
        <a:off x="332465" y="823709"/>
        <a:ext cx="4447203" cy="239506"/>
      </dsp:txXfrm>
    </dsp:sp>
    <dsp:sp modelId="{63BE663D-E104-BE4D-AEFC-592257B0E0AC}">
      <dsp:nvSpPr>
        <dsp:cNvPr id="0" name=""/>
        <dsp:cNvSpPr/>
      </dsp:nvSpPr>
      <dsp:spPr>
        <a:xfrm>
          <a:off x="0" y="1486679"/>
          <a:ext cx="6390168" cy="1869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948" tIns="187452" rIns="495948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Phase 1: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Data Cleaning &amp; Processing  </a:t>
          </a:r>
          <a:endParaRPr lang="en-US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Exploratory Data Analysis and Visualization</a:t>
          </a:r>
          <a:endParaRPr lang="en-US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Featured the Data using OHE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Phase 2:</a:t>
          </a:r>
          <a:endParaRPr lang="en-US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Feature Engineering</a:t>
          </a:r>
          <a:endParaRPr lang="en-US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Hyperparameter Tuning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Created a </a:t>
          </a:r>
          <a:r>
            <a:rPr lang="en-US" sz="1100" b="1" kern="1200" dirty="0"/>
            <a:t>Baseline Pipeline </a:t>
          </a:r>
          <a:r>
            <a:rPr lang="en-US" sz="1100" kern="1200" dirty="0"/>
            <a:t>model for </a:t>
          </a:r>
          <a:r>
            <a:rPr lang="en-US" sz="1100" i="1" kern="1200" dirty="0"/>
            <a:t>Logistic Regression, Naïve Bayes and Random Forest Classifier.</a:t>
          </a:r>
          <a:endParaRPr lang="en-US" sz="1100" kern="1200" dirty="0"/>
        </a:p>
      </dsp:txBody>
      <dsp:txXfrm>
        <a:off x="0" y="1486679"/>
        <a:ext cx="6390168" cy="1869272"/>
      </dsp:txXfrm>
    </dsp:sp>
    <dsp:sp modelId="{24ADF0B4-FB56-8547-9F7B-54930BD79EBE}">
      <dsp:nvSpPr>
        <dsp:cNvPr id="0" name=""/>
        <dsp:cNvSpPr/>
      </dsp:nvSpPr>
      <dsp:spPr>
        <a:xfrm>
          <a:off x="319508" y="1218594"/>
          <a:ext cx="4473117" cy="400795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73" tIns="0" rIns="16907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Summary</a:t>
          </a:r>
          <a:r>
            <a:rPr lang="en-US" sz="1200" kern="1200" baseline="0"/>
            <a:t> of Previous Phases</a:t>
          </a:r>
          <a:endParaRPr lang="en-US" sz="1200" kern="1200" dirty="0"/>
        </a:p>
      </dsp:txBody>
      <dsp:txXfrm>
        <a:off x="339073" y="1238159"/>
        <a:ext cx="4433987" cy="361665"/>
      </dsp:txXfrm>
    </dsp:sp>
    <dsp:sp modelId="{581EC5E2-11B7-C340-A1DB-38EC7FA70BAA}">
      <dsp:nvSpPr>
        <dsp:cNvPr id="0" name=""/>
        <dsp:cNvSpPr/>
      </dsp:nvSpPr>
      <dsp:spPr>
        <a:xfrm>
          <a:off x="0" y="3537215"/>
          <a:ext cx="6390168" cy="5470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948" tIns="187452" rIns="495948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Building Multilayer Perceptron model and ANN using </a:t>
          </a:r>
          <a:r>
            <a:rPr lang="en-GB" sz="1100" kern="1200" dirty="0" err="1"/>
            <a:t>Pytorch</a:t>
          </a:r>
          <a:r>
            <a:rPr lang="en-GB" sz="1100" kern="1200" dirty="0"/>
            <a:t> &amp; Study of Leakage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 err="1"/>
            <a:t>Tensorboard</a:t>
          </a:r>
          <a:r>
            <a:rPr lang="en-GB" sz="1100" kern="1200" dirty="0"/>
            <a:t> visualization for the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</dsp:txBody>
      <dsp:txXfrm>
        <a:off x="0" y="3537215"/>
        <a:ext cx="6390168" cy="547052"/>
      </dsp:txXfrm>
    </dsp:sp>
    <dsp:sp modelId="{91AAA234-3041-4146-8606-052BF3DC78FC}">
      <dsp:nvSpPr>
        <dsp:cNvPr id="0" name=""/>
        <dsp:cNvSpPr/>
      </dsp:nvSpPr>
      <dsp:spPr>
        <a:xfrm>
          <a:off x="319508" y="3404504"/>
          <a:ext cx="4473117" cy="26542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73" tIns="0" rIns="16907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Phase 3 Main Tasks</a:t>
          </a:r>
          <a:endParaRPr lang="en-GB" sz="1200" kern="1200" dirty="0"/>
        </a:p>
      </dsp:txBody>
      <dsp:txXfrm>
        <a:off x="332465" y="3417461"/>
        <a:ext cx="4447203" cy="239506"/>
      </dsp:txXfrm>
    </dsp:sp>
    <dsp:sp modelId="{0A60098A-6BBD-9C4E-AF8A-3F9557AF8E02}">
      <dsp:nvSpPr>
        <dsp:cNvPr id="0" name=""/>
        <dsp:cNvSpPr/>
      </dsp:nvSpPr>
      <dsp:spPr>
        <a:xfrm>
          <a:off x="0" y="4266079"/>
          <a:ext cx="6390168" cy="8355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948" tIns="187452" rIns="495948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Logistic Regression 		Random Forest Classifier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Naïve Bayes			Adaboost</a:t>
          </a:r>
          <a:endParaRPr lang="en-US" sz="1100" kern="1200" dirty="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Xgboost</a:t>
          </a:r>
          <a:r>
            <a:rPr lang="en-US" sz="1100" kern="1200" dirty="0"/>
            <a:t>			Bagging</a:t>
          </a:r>
        </a:p>
      </dsp:txBody>
      <dsp:txXfrm>
        <a:off x="0" y="4266079"/>
        <a:ext cx="6390168" cy="835508"/>
      </dsp:txXfrm>
    </dsp:sp>
    <dsp:sp modelId="{E7257CBD-8175-CB42-AAFD-9F2413690041}">
      <dsp:nvSpPr>
        <dsp:cNvPr id="0" name=""/>
        <dsp:cNvSpPr/>
      </dsp:nvSpPr>
      <dsp:spPr>
        <a:xfrm>
          <a:off x="319508" y="4132819"/>
          <a:ext cx="4473117" cy="265969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73" tIns="0" rIns="16907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Phase 3 Baseline Modeling</a:t>
          </a:r>
          <a:endParaRPr lang="en-US" sz="1200" kern="1200" dirty="0"/>
        </a:p>
      </dsp:txBody>
      <dsp:txXfrm>
        <a:off x="332492" y="4145803"/>
        <a:ext cx="4447149" cy="240001"/>
      </dsp:txXfrm>
    </dsp:sp>
    <dsp:sp modelId="{985AA642-7BA6-DB45-8EE9-0025D0122CA3}">
      <dsp:nvSpPr>
        <dsp:cNvPr id="0" name=""/>
        <dsp:cNvSpPr/>
      </dsp:nvSpPr>
      <dsp:spPr>
        <a:xfrm>
          <a:off x="0" y="5282850"/>
          <a:ext cx="6390168" cy="7788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948" tIns="187452" rIns="495948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Accuracy			Log Loss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F-1 Score			Confusion matrix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ROC-AUC</a:t>
          </a:r>
        </a:p>
      </dsp:txBody>
      <dsp:txXfrm>
        <a:off x="0" y="5282850"/>
        <a:ext cx="6390168" cy="778863"/>
      </dsp:txXfrm>
    </dsp:sp>
    <dsp:sp modelId="{D00C90E1-6FBA-5340-ABD1-07038A276E55}">
      <dsp:nvSpPr>
        <dsp:cNvPr id="0" name=""/>
        <dsp:cNvSpPr/>
      </dsp:nvSpPr>
      <dsp:spPr>
        <a:xfrm>
          <a:off x="319508" y="5150140"/>
          <a:ext cx="4473117" cy="2654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073" tIns="0" rIns="16907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Metrics </a:t>
          </a:r>
          <a:endParaRPr lang="en-US" sz="1400" kern="1200" dirty="0"/>
        </a:p>
      </dsp:txBody>
      <dsp:txXfrm>
        <a:off x="332465" y="5163097"/>
        <a:ext cx="4447203" cy="239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54D4-D127-CC43-4E33-0C34DFF7B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DA758-01F3-E0D9-1F04-4574A8A2B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AC74A-63AD-DC47-DBD2-E118A616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B44E0-3A75-F6D1-1494-AFC2E372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94886-A837-86CF-33C5-869D437E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8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80D3-A925-7E0B-6822-CE2C5350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B47F4-FD3F-F36D-3C5E-68692BFD3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FA06D-2598-039B-90C5-DCA2E52B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0EA0-07F7-2582-803F-4E115D1D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BCCCA-0237-51CD-A5A7-14AB36BC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2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7E7C30-2425-E5D5-2E66-A7F4F519D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08A3AB-00B7-00B7-C5FA-FD5FFF127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0C06-8FF1-ED43-CC90-85AB47CA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C380A-A085-48A6-03CB-62E0E8FD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6822D-C99B-E9BF-236D-097E3324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8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5BD1-3D85-6ECC-F609-D91D35D5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AC070-8C59-5BE0-3B5B-4F5ECF3B6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B7DDC-8648-7AEF-0A39-E309A8D9B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10D8A-F2C8-41B1-51FF-75B1B270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92B37-4EA8-6869-B9A6-9F0A64AA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4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2AEF-0306-931B-1595-4650B72F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1CD03-F949-DC44-4434-DD188FEBE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DBF1F-2B86-2C9F-8D2B-B9F091B8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8C1AC-9326-F241-C09D-AA065309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5555-89E6-EE29-E32B-4927E4C2B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8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A532-259B-F227-AF05-0811F070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E0D3-E423-FCEC-6D52-3D9D0B71B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4C4B9-80BB-F1CC-810A-5978C395E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9C40D-B63F-5390-91C3-42F0E702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A5658-EF14-7F42-CCFD-2581F844E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79412-2650-ADE4-4E48-30A43332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2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2240-2721-B243-03BC-D7519125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D9309-6D7B-5496-B684-A2A704102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E17E7-57BE-1BC3-EC10-EDE7E16A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E1E506-82B4-1E12-1C33-F0B1C53B6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D2F13-81FF-DD34-F30D-8E0301115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1665D-C80A-284D-0164-447D4503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CDD24B-5C4D-6CDB-487F-7B4F50CD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661864-DEB6-F1EA-2D17-F44F7005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6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677E7-9778-1CF3-12B8-3D6140AD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017827-AA3E-26F1-6E0D-851F98CF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30971-F347-60AE-B6B9-DDD13FF1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1C44-2438-19FB-7044-C2173B91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1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C2B6A-02D8-340F-E857-A39238853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2F3AB-52C6-8AB7-72B5-D6864691D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73F8A-DB47-63E4-6394-F6114085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4324-D113-14B9-DEAB-26431B04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E5BF7-E5F7-DC75-D467-9EC334704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46021-F808-163C-F0C9-7953192C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66AD0-BC29-8925-F1D5-E3082B01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3736F-7D31-B3A0-DB2B-0517A069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AF102-C9B6-3D1A-3580-0D05760D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8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5FFB-20D8-21FD-60DB-01881165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F6609-33DE-5690-B08F-3AF039CE2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1375-C0D3-8F24-2353-EA654059D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25F6A-B11E-B390-BF05-C1BD9208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B651-7025-5A40-05F7-63DDAEE8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FDC1C-1671-84A1-A089-99016480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6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EE2E0-E948-08B5-0C57-87E2921D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7A1EE-B19E-DFE0-CF4B-4FF276D71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A6112-B12F-0587-4BDA-90EC9FDFF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B03A8-41D0-0E46-91FC-89F835A0FDC1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936F2-5016-6970-A4E8-C5126218A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D74A-5C2B-CB91-363F-ECE5A8A0D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EFF01-E678-3D40-9026-391763BB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7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shupatil@iu.edu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athanand@iu.ed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mailto:sriramas@iu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8B780F4-5F4B-F5C7-3101-A91C7C387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96" r="32958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56093-49CB-0A74-BD5C-85899217D65A}"/>
              </a:ext>
            </a:extLst>
          </p:cNvPr>
          <p:cNvSpPr txBox="1">
            <a:spLocks/>
          </p:cNvSpPr>
          <p:nvPr/>
        </p:nvSpPr>
        <p:spPr>
          <a:xfrm>
            <a:off x="4539600" y="1670255"/>
            <a:ext cx="7306247" cy="129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CREDIT LOAN RISK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5</a:t>
            </a:r>
          </a:p>
        </p:txBody>
      </p:sp>
      <p:pic>
        <p:nvPicPr>
          <p:cNvPr id="13" name="Picture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640887F3-0B9E-565F-A1F3-71A06655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9" t="30334" r="2497" b="1191"/>
          <a:stretch/>
        </p:blipFill>
        <p:spPr>
          <a:xfrm>
            <a:off x="4459124" y="4612053"/>
            <a:ext cx="1478865" cy="1516135"/>
          </a:xfrm>
          <a:prstGeom prst="ellipse">
            <a:avLst/>
          </a:prstGeom>
        </p:spPr>
      </p:pic>
      <p:pic>
        <p:nvPicPr>
          <p:cNvPr id="14" name="Picture 13" descr="A person with a beard and glasses&#10;&#10;Description automatically generated with medium confidence">
            <a:extLst>
              <a:ext uri="{FF2B5EF4-FFF2-40B4-BE49-F238E27FC236}">
                <a16:creationId xmlns:a16="http://schemas.microsoft.com/office/drawing/2014/main" id="{77AAEBD8-F0A4-E24E-1834-6092CEC25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027"/>
          <a:stretch/>
        </p:blipFill>
        <p:spPr>
          <a:xfrm>
            <a:off x="6326097" y="4604827"/>
            <a:ext cx="1502588" cy="1517757"/>
          </a:xfrm>
          <a:prstGeom prst="ellipse">
            <a:avLst/>
          </a:prstGeom>
        </p:spPr>
      </p:pic>
      <p:pic>
        <p:nvPicPr>
          <p:cNvPr id="16" name="Picture 15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6D64FADB-9398-BEB6-C295-844C81510F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7" t="31072" r="19013" b="2096"/>
          <a:stretch/>
        </p:blipFill>
        <p:spPr>
          <a:xfrm>
            <a:off x="8289205" y="4612053"/>
            <a:ext cx="1526432" cy="1490478"/>
          </a:xfrm>
          <a:prstGeom prst="ellipse">
            <a:avLst/>
          </a:prstGeom>
        </p:spPr>
      </p:pic>
      <p:pic>
        <p:nvPicPr>
          <p:cNvPr id="17" name="Picture 1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758103AC-B48D-B18A-9157-918B2EDE3B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2" t="29216" r="3618" b="2471"/>
          <a:stretch/>
        </p:blipFill>
        <p:spPr>
          <a:xfrm>
            <a:off x="10203745" y="4612053"/>
            <a:ext cx="1524686" cy="1490478"/>
          </a:xfrm>
          <a:prstGeom prst="ellipse">
            <a:avLst/>
          </a:prstGeom>
          <a:effectLst>
            <a:softEdge rad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6D3000-461A-F8C3-6CDB-98ADE6B7DAFF}"/>
              </a:ext>
            </a:extLst>
          </p:cNvPr>
          <p:cNvSpPr txBox="1"/>
          <p:nvPr/>
        </p:nvSpPr>
        <p:spPr>
          <a:xfrm>
            <a:off x="4390161" y="6142638"/>
            <a:ext cx="7423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Athulya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Anand	         Shubham Patil	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Sricharraan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Ramaswamy                      Varsha 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2000923101                                2000938033                         2000855651                                          2000751388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athanand@iu.edu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shupatil@iu.edu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sriramas@iu.edu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varavi@iu.edu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41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64F01-1105-A138-3AA9-11C2B414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260" y="26610"/>
            <a:ext cx="3138371" cy="499076"/>
          </a:xfrm>
        </p:spPr>
        <p:txBody>
          <a:bodyPr>
            <a:noAutofit/>
          </a:bodyPr>
          <a:lstStyle/>
          <a:p>
            <a:r>
              <a:rPr lang="en-US" sz="2800" b="1" u="sng" dirty="0"/>
              <a:t>Outlines and Tasks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682C16-3DE3-60A0-3D78-0EFA3FF49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D58B25E-E39D-4E32-DA96-EC577BDE3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399666"/>
              </p:ext>
            </p:extLst>
          </p:nvPr>
        </p:nvGraphicFramePr>
        <p:xfrm>
          <a:off x="116958" y="525686"/>
          <a:ext cx="6390168" cy="612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0397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1C96CD-2B32-F6F1-2AD2-F7F6CD14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356" y="76160"/>
            <a:ext cx="3108216" cy="6492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3 Approach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22960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EDEE0E-ED9E-D70D-4319-22840F19255D}"/>
              </a:ext>
            </a:extLst>
          </p:cNvPr>
          <p:cNvSpPr txBox="1">
            <a:spLocks/>
          </p:cNvSpPr>
          <p:nvPr/>
        </p:nvSpPr>
        <p:spPr>
          <a:xfrm>
            <a:off x="475488" y="895187"/>
            <a:ext cx="5838970" cy="5780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800"/>
              </a:spcAft>
              <a:buNone/>
            </a:pPr>
            <a:r>
              <a:rPr lang="en-US" sz="1500" b="1" dirty="0"/>
              <a:t>Use a Multi Layer Perceptron (MLP) Model using </a:t>
            </a:r>
            <a:r>
              <a:rPr lang="en-US" sz="1500" b="1" dirty="0" err="1"/>
              <a:t>Pytorch</a:t>
            </a:r>
            <a:r>
              <a:rPr lang="en-US" sz="1500" b="1" dirty="0"/>
              <a:t> for loan default classification: </a:t>
            </a:r>
          </a:p>
          <a:p>
            <a:pPr algn="just"/>
            <a:r>
              <a:rPr lang="en-US" sz="1500" dirty="0"/>
              <a:t>We used </a:t>
            </a:r>
            <a:r>
              <a:rPr lang="en-US" sz="1500" dirty="0" err="1"/>
              <a:t>Pytorch</a:t>
            </a:r>
            <a:r>
              <a:rPr lang="en-US" sz="1500" dirty="0"/>
              <a:t> to create an MLP model and an Artificial Neural Network with four hidden layers, each with 128, 64, 32, and 10 neurons, and an output layer with two neurons.</a:t>
            </a:r>
          </a:p>
          <a:p>
            <a:pPr algn="just"/>
            <a:r>
              <a:rPr lang="en-US" sz="1500" dirty="0"/>
              <a:t>We used the </a:t>
            </a:r>
            <a:r>
              <a:rPr lang="en-US" sz="1500" dirty="0" err="1"/>
              <a:t>relu</a:t>
            </a:r>
            <a:r>
              <a:rPr lang="en-US" sz="1500" dirty="0"/>
              <a:t> activation function as our activation function.</a:t>
            </a:r>
          </a:p>
          <a:p>
            <a:pPr algn="just"/>
            <a:r>
              <a:rPr lang="en-US" sz="1500" dirty="0"/>
              <a:t>The cross-entropy loss was utilized as the loss function for this model, and the Adam optimizer was used as the optimizer (after experimenting with several optimizers).</a:t>
            </a:r>
          </a:p>
          <a:p>
            <a:pPr algn="just"/>
            <a:r>
              <a:rPr lang="en-US" sz="1500" dirty="0"/>
              <a:t>We chose 0.001 as the learning rate for this model after experimenting with other learning rates.</a:t>
            </a:r>
          </a:p>
          <a:p>
            <a:pPr algn="just"/>
            <a:r>
              <a:rPr lang="en-US" sz="1500" dirty="0"/>
              <a:t>Finally, the neural network model was trained for 500 epochs and the final predictions were subjected to a </a:t>
            </a:r>
            <a:r>
              <a:rPr lang="en-US" sz="1500" dirty="0" err="1"/>
              <a:t>softmax</a:t>
            </a:r>
            <a:r>
              <a:rPr lang="en-US" sz="1500" dirty="0"/>
              <a:t> function to obtain a probabilistic answer.</a:t>
            </a:r>
          </a:p>
          <a:p>
            <a:pPr marL="0" indent="0" algn="just">
              <a:buNone/>
            </a:pPr>
            <a:r>
              <a:rPr lang="en-US" sz="1500" b="1" dirty="0"/>
              <a:t>Study of Leakage</a:t>
            </a:r>
            <a:endParaRPr lang="en-US" sz="1500" dirty="0"/>
          </a:p>
          <a:p>
            <a:pPr marL="285750" algn="just">
              <a:spcAft>
                <a:spcPts val="600"/>
              </a:spcAft>
            </a:pPr>
            <a:r>
              <a:rPr lang="en-US" sz="1500" dirty="0"/>
              <a:t>For the pipeline that we have used, we see that there is no data leakage as we have dealt with all </a:t>
            </a:r>
            <a:r>
              <a:rPr lang="en-US" sz="1500" dirty="0" err="1"/>
              <a:t>NaN</a:t>
            </a:r>
            <a:r>
              <a:rPr lang="en-US" sz="1500" dirty="0"/>
              <a:t> values appropriately, and the data type has been set uniform across columns. </a:t>
            </a:r>
          </a:p>
          <a:p>
            <a:pPr marL="285750" algn="just">
              <a:spcAft>
                <a:spcPts val="600"/>
              </a:spcAft>
            </a:pPr>
            <a:r>
              <a:rPr lang="en-US" sz="1500" dirty="0"/>
              <a:t>We have also ensured that the new features that we have generated during feature engineering have been used appropriately during training and is available at the time of inference.</a:t>
            </a:r>
          </a:p>
          <a:p>
            <a:pPr marL="0" algn="just"/>
            <a:endParaRPr lang="en-US" sz="1500" b="1" dirty="0"/>
          </a:p>
          <a:p>
            <a:pPr marL="0" algn="just">
              <a:spcAft>
                <a:spcPts val="800"/>
              </a:spcAft>
            </a:pPr>
            <a:endParaRPr lang="en-US" sz="1500" b="1" dirty="0"/>
          </a:p>
          <a:p>
            <a:pPr marL="0" algn="just">
              <a:spcAft>
                <a:spcPts val="800"/>
              </a:spcAft>
            </a:pPr>
            <a:endParaRPr lang="en-US" sz="1500" b="1" dirty="0"/>
          </a:p>
          <a:p>
            <a:pPr algn="just"/>
            <a:endParaRPr lang="en-US" sz="1500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7F0E64E-0F60-9969-B78B-FCC5DAC7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30" y="1258804"/>
            <a:ext cx="5474292" cy="50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8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74C9E-3087-4CD5-BAFE-B3ED111B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 board to visualize the results of training and modeling</a:t>
            </a:r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C14668A-E064-1813-3171-ACCBD08F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397" y="226431"/>
            <a:ext cx="6903719" cy="4654179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E546EEB4-7EEE-7061-4B22-9947EB94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97" y="4972049"/>
            <a:ext cx="6903719" cy="15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1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594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CB98F5-2835-DC9A-5E10-CAB7CBC4CAB7}"/>
              </a:ext>
            </a:extLst>
          </p:cNvPr>
          <p:cNvSpPr txBox="1">
            <a:spLocks/>
          </p:cNvSpPr>
          <p:nvPr/>
        </p:nvSpPr>
        <p:spPr>
          <a:xfrm>
            <a:off x="585791" y="75979"/>
            <a:ext cx="3494362" cy="534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Conclusion and Results</a:t>
            </a:r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07A1BF-2516-6E06-1242-6C4F6FBDD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" t="4996" r="7951" b="12069"/>
          <a:stretch/>
        </p:blipFill>
        <p:spPr>
          <a:xfrm>
            <a:off x="4811997" y="57808"/>
            <a:ext cx="6043845" cy="299683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E675E7D-D5F8-2EE2-BB8E-DD17BE6E9006}"/>
              </a:ext>
            </a:extLst>
          </p:cNvPr>
          <p:cNvSpPr/>
          <p:nvPr/>
        </p:nvSpPr>
        <p:spPr>
          <a:xfrm>
            <a:off x="9654363" y="2038299"/>
            <a:ext cx="1347531" cy="5773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37CC09-7C0E-5EC3-1AB5-47EABAD6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3" y="3004359"/>
            <a:ext cx="6883817" cy="192062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62D2A5B-6175-CDDD-ABBF-93E625D4FA44}"/>
              </a:ext>
            </a:extLst>
          </p:cNvPr>
          <p:cNvSpPr/>
          <p:nvPr/>
        </p:nvSpPr>
        <p:spPr>
          <a:xfrm>
            <a:off x="10596745" y="3607314"/>
            <a:ext cx="1400923" cy="623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A2DC999B-C890-B42C-1F42-46B55D602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177" y="4847663"/>
            <a:ext cx="5846568" cy="20103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700A8B-FA69-8CF6-FF04-3081897F5354}"/>
              </a:ext>
            </a:extLst>
          </p:cNvPr>
          <p:cNvSpPr txBox="1"/>
          <p:nvPr/>
        </p:nvSpPr>
        <p:spPr>
          <a:xfrm>
            <a:off x="95693" y="717630"/>
            <a:ext cx="446015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In this last phase we implemented a </a:t>
            </a:r>
            <a:r>
              <a:rPr lang="en-US" sz="1500" dirty="0">
                <a:solidFill>
                  <a:schemeClr val="bg1"/>
                </a:solidFill>
                <a:cs typeface="Times New Roman" panose="02020603050405020304" pitchFamily="18" charset="0"/>
              </a:rPr>
              <a:t>Multilayer</a:t>
            </a: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Perceptron(MLP)model using </a:t>
            </a:r>
            <a:r>
              <a:rPr lang="en-US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Pytorch</a:t>
            </a: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for loan default classification.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We infer that the best performing model is </a:t>
            </a:r>
            <a:r>
              <a:rPr lang="en-US" sz="1600" dirty="0" err="1">
                <a:solidFill>
                  <a:schemeClr val="bg1"/>
                </a:solidFill>
                <a:cs typeface="Times New Roman" panose="02020603050405020304" pitchFamily="18" charset="0"/>
              </a:rPr>
              <a:t>XGBoost</a:t>
            </a: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  with testing accuracy of 91.86% and ROC-AUC as 73.9%. </a:t>
            </a:r>
          </a:p>
          <a:p>
            <a:pPr algn="just"/>
            <a:endParaRPr lang="en-US" sz="16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We found out the accuracy for the MLP model to be 91.95% and Kaggle score of 0.69521.</a:t>
            </a:r>
          </a:p>
          <a:p>
            <a:pPr algn="just"/>
            <a:endParaRPr lang="en-US" sz="16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Deep Learning models require huge amount of data to train itself and thus on a longer run Deep Learning models would work best for HCDR classification as compared to usual supervised models. </a:t>
            </a:r>
          </a:p>
          <a:p>
            <a:pPr algn="just"/>
            <a:endParaRPr lang="en-US" sz="16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solidFill>
                  <a:schemeClr val="bg1"/>
                </a:solidFill>
              </a:rPr>
              <a:t>Future Scope:</a:t>
            </a:r>
          </a:p>
          <a:p>
            <a:pPr algn="just"/>
            <a:endParaRPr lang="en-US" sz="1600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This project's future scope could include incorporating embeddings into deep learning models or utilizing advanced classification models such as </a:t>
            </a:r>
            <a:r>
              <a:rPr lang="en-US" sz="1600" dirty="0" err="1">
                <a:solidFill>
                  <a:schemeClr val="bg1"/>
                </a:solidFill>
              </a:rPr>
              <a:t>lightGBM</a:t>
            </a:r>
            <a:r>
              <a:rPr lang="en-US" sz="1600" dirty="0">
                <a:solidFill>
                  <a:schemeClr val="bg1"/>
                </a:solidFill>
              </a:rPr>
              <a:t>/other boosting models to improve outcomes.</a:t>
            </a:r>
          </a:p>
          <a:p>
            <a:pPr algn="just"/>
            <a:endParaRPr lang="en-US" sz="16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61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519</Words>
  <Application>Microsoft Macintosh PowerPoint</Application>
  <PresentationFormat>Widescreen</PresentationFormat>
  <Paragraphs>53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Tw Cen MT</vt:lpstr>
      <vt:lpstr>Office Theme</vt:lpstr>
      <vt:lpstr>PowerPoint Presentation</vt:lpstr>
      <vt:lpstr>Outlines and Tasks</vt:lpstr>
      <vt:lpstr>Phase 3 Approach</vt:lpstr>
      <vt:lpstr>Tensor board to visualize the results of training and modeling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Anand, Athulya</dc:creator>
  <cp:lastModifiedBy>R, Varsha</cp:lastModifiedBy>
  <cp:revision>28</cp:revision>
  <dcterms:created xsi:type="dcterms:W3CDTF">2022-04-20T00:06:38Z</dcterms:created>
  <dcterms:modified xsi:type="dcterms:W3CDTF">2022-05-01T09:08:12Z</dcterms:modified>
</cp:coreProperties>
</file>